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14"/>
  </p:notesMasterIdLst>
  <p:handoutMasterIdLst>
    <p:handoutMasterId r:id="rId15"/>
  </p:handoutMasterIdLst>
  <p:sldIdLst>
    <p:sldId id="259" r:id="rId2"/>
    <p:sldId id="268" r:id="rId3"/>
    <p:sldId id="261" r:id="rId4"/>
    <p:sldId id="262" r:id="rId5"/>
    <p:sldId id="263" r:id="rId6"/>
    <p:sldId id="264" r:id="rId7"/>
    <p:sldId id="265" r:id="rId8"/>
    <p:sldId id="266" r:id="rId9"/>
    <p:sldId id="269" r:id="rId10"/>
    <p:sldId id="340" r:id="rId11"/>
    <p:sldId id="341" r:id="rId12"/>
    <p:sldId id="342" r:id="rId13"/>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A13D09C-C505-5381-5B4A-91B0419F3E0C}"/>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6E49F964-9012-6478-2DEE-DAF027166A83}"/>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4/14/2024 pm</a:t>
            </a:r>
          </a:p>
        </p:txBody>
      </p:sp>
      <p:sp>
        <p:nvSpPr>
          <p:cNvPr id="4" name="Footer Placeholder 3">
            <a:extLst>
              <a:ext uri="{FF2B5EF4-FFF2-40B4-BE49-F238E27FC236}">
                <a16:creationId xmlns:a16="http://schemas.microsoft.com/office/drawing/2014/main" id="{CF1F6CD1-D8BC-7C59-0615-792A2B2ED605}"/>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A1B6E993-115A-516B-456E-BF91894106BE}"/>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94242D2C-3C6A-48BC-8465-C06EE726D616}"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327755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4/14/2024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AEC30BE1-EFF1-42A1-8351-6591A49D6BDD}" type="slidenum">
              <a:rPr lang="en-US" smtClean="0"/>
              <a:t>‹#›</a:t>
            </a:fld>
            <a:endParaRPr lang="en-US"/>
          </a:p>
        </p:txBody>
      </p:sp>
    </p:spTree>
    <p:extLst>
      <p:ext uri="{BB962C8B-B14F-4D97-AF65-F5344CB8AC3E}">
        <p14:creationId xmlns:p14="http://schemas.microsoft.com/office/powerpoint/2010/main" val="1288151068"/>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Joe Price; presented at Vegas Drive Church of Christ; November 12, 2023</a:t>
            </a:r>
          </a:p>
          <a:p>
            <a:endParaRPr lang="en-US" dirty="0"/>
          </a:p>
          <a:p>
            <a:r>
              <a:rPr lang="en-US" b="1" dirty="0"/>
              <a:t>Romans 12:1-2</a:t>
            </a:r>
            <a:r>
              <a:rPr lang="en-US" dirty="0"/>
              <a:t> – “1 I beseech you therefore, brethren, by the mercies of God, to </a:t>
            </a:r>
            <a:r>
              <a:rPr lang="en-US" b="1" dirty="0"/>
              <a:t>present your bodies a living sacrifice</a:t>
            </a:r>
            <a:r>
              <a:rPr lang="en-US" dirty="0"/>
              <a:t>, holy, acceptable to God, (which is) your spiritual service. 2 And be not fashioned according to this world: but be ye transformed by the renewing of your mind, that ye may prove what is the good and acceptable and perfect will of God.”</a:t>
            </a:r>
          </a:p>
        </p:txBody>
      </p:sp>
      <p:sp>
        <p:nvSpPr>
          <p:cNvPr id="4" name="Slide Number Placeholder 3"/>
          <p:cNvSpPr>
            <a:spLocks noGrp="1"/>
          </p:cNvSpPr>
          <p:nvPr>
            <p:ph type="sldNum" sz="quarter" idx="5"/>
          </p:nvPr>
        </p:nvSpPr>
        <p:spPr/>
        <p:txBody>
          <a:bodyPr/>
          <a:lstStyle/>
          <a:p>
            <a:fld id="{AEC30BE1-EFF1-42A1-8351-6591A49D6BDD}" type="slidenum">
              <a:rPr lang="en-US" smtClean="0"/>
              <a:t>1</a:t>
            </a:fld>
            <a:endParaRPr lang="en-US"/>
          </a:p>
        </p:txBody>
      </p:sp>
      <p:sp>
        <p:nvSpPr>
          <p:cNvPr id="5" name="Date Placeholder 4">
            <a:extLst>
              <a:ext uri="{FF2B5EF4-FFF2-40B4-BE49-F238E27FC236}">
                <a16:creationId xmlns:a16="http://schemas.microsoft.com/office/drawing/2014/main" id="{699EF3AE-6D90-AFD8-AAD9-6050913A9FCF}"/>
              </a:ext>
            </a:extLst>
          </p:cNvPr>
          <p:cNvSpPr>
            <a:spLocks noGrp="1"/>
          </p:cNvSpPr>
          <p:nvPr>
            <p:ph type="dt" idx="1"/>
          </p:nvPr>
        </p:nvSpPr>
        <p:spPr/>
        <p:txBody>
          <a:bodyPr/>
          <a:lstStyle/>
          <a:p>
            <a:r>
              <a:rPr lang="en-US"/>
              <a:t>4/14/2024 pm</a:t>
            </a:r>
          </a:p>
        </p:txBody>
      </p:sp>
      <p:sp>
        <p:nvSpPr>
          <p:cNvPr id="6" name="Footer Placeholder 5">
            <a:extLst>
              <a:ext uri="{FF2B5EF4-FFF2-40B4-BE49-F238E27FC236}">
                <a16:creationId xmlns:a16="http://schemas.microsoft.com/office/drawing/2014/main" id="{64153979-C95E-024C-5F56-A9B244B29D81}"/>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9770758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16:25-33</a:t>
            </a:r>
            <a:r>
              <a:rPr lang="en-US" b="0" dirty="0"/>
              <a:t> – “25 But about midnight Paul and Silas were praying and singing hymns unto God, and the prisoners were listening to them; 26 and suddenly there was a great earthquake, so that the foundations of the prison-house were shaken: and immediately all the doors were opened, and every one's bands were loosed. 27 And the jailor, being roused out of sleep and seeing the prison doors open, drew his sword and was about to kill himself, supposing that the prisoners had escaped. 28 But Paul cried with a loud voice, saying, Do thyself no harm: for we are all here. 29 And he called for lights and sprang in, and, trembling for fear, fell down before Paul and Silas, 30 and brought them out and said, Sirs, </a:t>
            </a:r>
            <a:r>
              <a:rPr lang="en-US" b="1" dirty="0"/>
              <a:t>what must I do to be saved</a:t>
            </a:r>
            <a:r>
              <a:rPr lang="en-US" b="0" dirty="0"/>
              <a:t>? 31 And they said, Believe on the Lord Jesus, and thou shalt be saved, thou and thy house. 32 And they spake the word of the Lord unto him, with all that were in his house. 33 And he took them the same hour of the night, and washed their stripes; and was baptized, he and all his, immediately.”</a:t>
            </a:r>
          </a:p>
          <a:p>
            <a:r>
              <a:rPr lang="en-US" b="1" dirty="0"/>
              <a:t>Acts 2:36-38</a:t>
            </a:r>
            <a:r>
              <a:rPr lang="en-US" b="0" dirty="0"/>
              <a:t> – “36 Let all the house of Israel therefore know assuredly, that God hath made him both Lord and Christ, this Jesus whom ye crucified. 37 Now when they heard (this,) they were pricked in their heart, and said unto Peter and the rest of the apostles, Brethren, </a:t>
            </a:r>
            <a:r>
              <a:rPr lang="en-US" b="1" dirty="0"/>
              <a:t>what shall we do</a:t>
            </a:r>
            <a:r>
              <a:rPr lang="en-US" b="0" dirty="0"/>
              <a:t>? 38 And Peter (said) unto them, Repent ye, and be baptized every one of you in the name of Jesus Christ unto the remission of your sins; and ye shall receive the gift of the Holy Spirit.”</a:t>
            </a:r>
          </a:p>
          <a:p>
            <a:endParaRPr lang="en-US" b="0" dirty="0"/>
          </a:p>
          <a:p>
            <a:r>
              <a:rPr lang="en-US" b="1" dirty="0"/>
              <a:t>James 1:21</a:t>
            </a:r>
            <a:r>
              <a:rPr lang="en-US" b="0" dirty="0"/>
              <a:t> – “Wherefore putting away all filthiness and overflowing of wickedness, </a:t>
            </a:r>
            <a:r>
              <a:rPr lang="en-US" b="1" dirty="0"/>
              <a:t>receive with meekness the implanted word</a:t>
            </a:r>
            <a:r>
              <a:rPr lang="en-US" b="0" dirty="0"/>
              <a:t>, which is able to save your souls.”</a:t>
            </a:r>
          </a:p>
          <a:p>
            <a:endParaRPr lang="en-US" b="0" dirty="0"/>
          </a:p>
          <a:p>
            <a:r>
              <a:rPr lang="en-US" b="1" dirty="0"/>
              <a:t>Romans 10:11</a:t>
            </a:r>
            <a:r>
              <a:rPr lang="en-US" dirty="0"/>
              <a:t> – “For the scripture saith, </a:t>
            </a:r>
            <a:r>
              <a:rPr lang="en-US" b="1" dirty="0"/>
              <a:t>Whosoever believeth on him</a:t>
            </a:r>
            <a:r>
              <a:rPr lang="en-US" dirty="0"/>
              <a:t> shall not be put to shame.”</a:t>
            </a:r>
          </a:p>
        </p:txBody>
      </p:sp>
      <p:sp>
        <p:nvSpPr>
          <p:cNvPr id="4" name="Slide Number Placeholder 3"/>
          <p:cNvSpPr>
            <a:spLocks noGrp="1"/>
          </p:cNvSpPr>
          <p:nvPr>
            <p:ph type="sldNum" sz="quarter" idx="5"/>
          </p:nvPr>
        </p:nvSpPr>
        <p:spPr/>
        <p:txBody>
          <a:bodyPr/>
          <a:lstStyle/>
          <a:p>
            <a:pPr defTabSz="1585026" fontAlgn="base">
              <a:spcBef>
                <a:spcPct val="0"/>
              </a:spcBef>
              <a:spcAft>
                <a:spcPct val="0"/>
              </a:spcAft>
              <a:defRPr/>
            </a:pPr>
            <a:fld id="{3AF42B02-11F3-4BD2-B2E3-53F42D06C240}" type="slidenum">
              <a:rPr lang="en-US" altLang="en-US" sz="2100">
                <a:solidFill>
                  <a:srgbClr val="000000"/>
                </a:solidFill>
                <a:latin typeface="Arial" panose="020B0604020202020204" pitchFamily="34" charset="0"/>
              </a:rPr>
              <a:pPr defTabSz="1585026" fontAlgn="base">
                <a:spcBef>
                  <a:spcPct val="0"/>
                </a:spcBef>
                <a:spcAft>
                  <a:spcPct val="0"/>
                </a:spcAft>
                <a:defRPr/>
              </a:pPr>
              <a:t>10</a:t>
            </a:fld>
            <a:endParaRPr lang="en-US" altLang="en-US" sz="21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1585026" fontAlgn="base">
              <a:spcBef>
                <a:spcPct val="0"/>
              </a:spcBef>
              <a:spcAft>
                <a:spcPct val="0"/>
              </a:spcAft>
              <a:defRPr/>
            </a:pPr>
            <a:r>
              <a:rPr lang="en-US" altLang="en-US" sz="2100">
                <a:solidFill>
                  <a:srgbClr val="000000"/>
                </a:solidFill>
                <a:latin typeface="Arial" panose="020B0604020202020204" pitchFamily="34" charset="0"/>
              </a:rPr>
              <a:t>4/14/2024 pm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1585026" fontAlgn="base">
              <a:spcBef>
                <a:spcPct val="0"/>
              </a:spcBef>
              <a:spcAft>
                <a:spcPct val="0"/>
              </a:spcAft>
              <a:defRPr/>
            </a:pPr>
            <a:r>
              <a:rPr lang="en-US" altLang="en-US" sz="21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a:t>
            </a:r>
            <a:r>
              <a:rPr lang="en-US" b="1" dirty="0"/>
              <a:t>Repent</a:t>
            </a:r>
            <a:r>
              <a:rPr lang="en-US" dirty="0"/>
              <a:t> ye therefore, and turn again, </a:t>
            </a:r>
            <a:r>
              <a:rPr lang="en-US" b="1" dirty="0"/>
              <a:t>that your sins may be blotted out</a:t>
            </a:r>
            <a:r>
              <a:rPr lang="en-US" dirty="0"/>
              <a:t>, that so there may come seasons of refreshing from the presence of the Lord”</a:t>
            </a:r>
          </a:p>
          <a:p>
            <a:endParaRPr lang="en-US" b="1" dirty="0"/>
          </a:p>
          <a:p>
            <a:r>
              <a:rPr lang="en-US" b="1" dirty="0"/>
              <a:t>Romans 10:8-10</a:t>
            </a:r>
            <a:r>
              <a:rPr lang="en-US" dirty="0"/>
              <a:t> – “8 But what saith it? The word is nigh thee, in thy mouth, and in thy heart: that is, the word of faith, which we preach: 9 because if thou shalt </a:t>
            </a:r>
            <a:r>
              <a:rPr lang="en-US" b="1" dirty="0"/>
              <a:t>confess with thy mouth</a:t>
            </a:r>
            <a:r>
              <a:rPr lang="en-US" dirty="0"/>
              <a:t> Jesus (as) Lord, and shalt believe in thy heart that God raised him from the dead, thou shalt be saved: 10 for with the heart man believeth unto righteousness; and </a:t>
            </a:r>
            <a:r>
              <a:rPr lang="en-US" b="1" dirty="0"/>
              <a:t>with the mouth confession is made</a:t>
            </a:r>
            <a:r>
              <a:rPr lang="en-US" dirty="0"/>
              <a:t> unto salvation.”</a:t>
            </a:r>
          </a:p>
        </p:txBody>
      </p:sp>
      <p:sp>
        <p:nvSpPr>
          <p:cNvPr id="4" name="Slide Number Placeholder 3"/>
          <p:cNvSpPr>
            <a:spLocks noGrp="1"/>
          </p:cNvSpPr>
          <p:nvPr>
            <p:ph type="sldNum" sz="quarter" idx="5"/>
          </p:nvPr>
        </p:nvSpPr>
        <p:spPr/>
        <p:txBody>
          <a:bodyPr/>
          <a:lstStyle/>
          <a:p>
            <a:pPr defTabSz="1585026" fontAlgn="base">
              <a:spcBef>
                <a:spcPct val="0"/>
              </a:spcBef>
              <a:spcAft>
                <a:spcPct val="0"/>
              </a:spcAft>
              <a:defRPr/>
            </a:pPr>
            <a:fld id="{3AF42B02-11F3-4BD2-B2E3-53F42D06C240}" type="slidenum">
              <a:rPr lang="en-US" altLang="en-US" sz="2100">
                <a:solidFill>
                  <a:srgbClr val="000000"/>
                </a:solidFill>
                <a:latin typeface="Arial" panose="020B0604020202020204" pitchFamily="34" charset="0"/>
              </a:rPr>
              <a:pPr defTabSz="1585026" fontAlgn="base">
                <a:spcBef>
                  <a:spcPct val="0"/>
                </a:spcBef>
                <a:spcAft>
                  <a:spcPct val="0"/>
                </a:spcAft>
                <a:defRPr/>
              </a:pPr>
              <a:t>11</a:t>
            </a:fld>
            <a:endParaRPr lang="en-US" altLang="en-US" sz="21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1585026" fontAlgn="base">
              <a:spcBef>
                <a:spcPct val="0"/>
              </a:spcBef>
              <a:spcAft>
                <a:spcPct val="0"/>
              </a:spcAft>
              <a:defRPr/>
            </a:pPr>
            <a:r>
              <a:rPr lang="en-US" altLang="en-US" sz="2100">
                <a:solidFill>
                  <a:srgbClr val="000000"/>
                </a:solidFill>
                <a:latin typeface="Arial" panose="020B0604020202020204" pitchFamily="34" charset="0"/>
              </a:rPr>
              <a:t>4/14/2024 pm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1585026" fontAlgn="base">
              <a:spcBef>
                <a:spcPct val="0"/>
              </a:spcBef>
              <a:spcAft>
                <a:spcPct val="0"/>
              </a:spcAft>
              <a:defRPr/>
            </a:pPr>
            <a:r>
              <a:rPr lang="en-US" altLang="en-US" sz="21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unto them, </a:t>
            </a:r>
            <a:r>
              <a:rPr lang="en-US" b="1" dirty="0"/>
              <a:t>Repent</a:t>
            </a:r>
            <a:r>
              <a:rPr lang="en-US" dirty="0"/>
              <a:t> ye, and </a:t>
            </a:r>
            <a:r>
              <a:rPr lang="en-US" b="1" dirty="0"/>
              <a:t>be baptized</a:t>
            </a:r>
            <a:r>
              <a:rPr lang="en-US" dirty="0"/>
              <a:t> every one of you in the name of Jesus Christ unto the remission of your sins; and ye shall receive the gift of the Holy Spirit.”</a:t>
            </a:r>
          </a:p>
          <a:p>
            <a:endParaRPr lang="en-US" dirty="0"/>
          </a:p>
          <a:p>
            <a:pPr defTabSz="1464131">
              <a:defRPr/>
            </a:pPr>
            <a:r>
              <a:rPr lang="en-US" b="1" dirty="0"/>
              <a:t>I Corinthians 15:1-2</a:t>
            </a:r>
            <a:r>
              <a:rPr lang="en-US" dirty="0"/>
              <a:t> – “1 Now I make known unto you brethren, the gospel which I preached unto you, which also ye received, wherein also ye stand, 2 by which also ye are saved, </a:t>
            </a:r>
            <a:r>
              <a:rPr lang="en-US" b="1" dirty="0"/>
              <a:t>if ye hold fast</a:t>
            </a:r>
            <a:r>
              <a:rPr lang="en-US" dirty="0"/>
              <a:t> the word which I preached unto you, </a:t>
            </a:r>
            <a:r>
              <a:rPr lang="en-US" b="1" dirty="0"/>
              <a:t>except ye believed in vain</a:t>
            </a:r>
            <a:r>
              <a:rPr lang="en-US" dirty="0"/>
              <a:t>.”</a:t>
            </a:r>
          </a:p>
        </p:txBody>
      </p:sp>
      <p:sp>
        <p:nvSpPr>
          <p:cNvPr id="4" name="Slide Number Placeholder 3"/>
          <p:cNvSpPr>
            <a:spLocks noGrp="1"/>
          </p:cNvSpPr>
          <p:nvPr>
            <p:ph type="sldNum" sz="quarter" idx="5"/>
          </p:nvPr>
        </p:nvSpPr>
        <p:spPr/>
        <p:txBody>
          <a:bodyPr/>
          <a:lstStyle/>
          <a:p>
            <a:pPr defTabSz="1585026" fontAlgn="base">
              <a:spcBef>
                <a:spcPct val="0"/>
              </a:spcBef>
              <a:spcAft>
                <a:spcPct val="0"/>
              </a:spcAft>
              <a:defRPr/>
            </a:pPr>
            <a:fld id="{3AF42B02-11F3-4BD2-B2E3-53F42D06C240}" type="slidenum">
              <a:rPr lang="en-US" altLang="en-US" sz="2100">
                <a:solidFill>
                  <a:srgbClr val="000000"/>
                </a:solidFill>
                <a:latin typeface="Arial" panose="020B0604020202020204" pitchFamily="34" charset="0"/>
              </a:rPr>
              <a:pPr defTabSz="1585026" fontAlgn="base">
                <a:spcBef>
                  <a:spcPct val="0"/>
                </a:spcBef>
                <a:spcAft>
                  <a:spcPct val="0"/>
                </a:spcAft>
                <a:defRPr/>
              </a:pPr>
              <a:t>12</a:t>
            </a:fld>
            <a:endParaRPr lang="en-US" altLang="en-US" sz="21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8F7F3AB-5BD9-D0A3-0CE3-C9CEB5D50DD5}"/>
              </a:ext>
            </a:extLst>
          </p:cNvPr>
          <p:cNvSpPr>
            <a:spLocks noGrp="1"/>
          </p:cNvSpPr>
          <p:nvPr>
            <p:ph type="dt" idx="1"/>
          </p:nvPr>
        </p:nvSpPr>
        <p:spPr/>
        <p:txBody>
          <a:bodyPr/>
          <a:lstStyle/>
          <a:p>
            <a:pPr defTabSz="1585026" fontAlgn="base">
              <a:spcBef>
                <a:spcPct val="0"/>
              </a:spcBef>
              <a:spcAft>
                <a:spcPct val="0"/>
              </a:spcAft>
              <a:defRPr/>
            </a:pPr>
            <a:r>
              <a:rPr lang="en-US" altLang="en-US" sz="2100">
                <a:solidFill>
                  <a:srgbClr val="000000"/>
                </a:solidFill>
                <a:latin typeface="Arial" panose="020B0604020202020204" pitchFamily="34" charset="0"/>
              </a:rPr>
              <a:t>4/14/2024 pm</a:t>
            </a:r>
          </a:p>
        </p:txBody>
      </p:sp>
      <p:sp>
        <p:nvSpPr>
          <p:cNvPr id="6" name="Footer Placeholder 5">
            <a:extLst>
              <a:ext uri="{FF2B5EF4-FFF2-40B4-BE49-F238E27FC236}">
                <a16:creationId xmlns:a16="http://schemas.microsoft.com/office/drawing/2014/main" id="{A4D5B93B-4117-496C-590B-7F72E7268852}"/>
              </a:ext>
            </a:extLst>
          </p:cNvPr>
          <p:cNvSpPr>
            <a:spLocks noGrp="1"/>
          </p:cNvSpPr>
          <p:nvPr>
            <p:ph type="ftr" sz="quarter" idx="4"/>
          </p:nvPr>
        </p:nvSpPr>
        <p:spPr/>
        <p:txBody>
          <a:bodyPr/>
          <a:lstStyle/>
          <a:p>
            <a:pPr defTabSz="1585026" fontAlgn="base">
              <a:spcBef>
                <a:spcPct val="0"/>
              </a:spcBef>
              <a:spcAft>
                <a:spcPct val="0"/>
              </a:spcAft>
              <a:defRPr/>
            </a:pPr>
            <a:r>
              <a:rPr lang="en-US" altLang="en-US" sz="21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4163791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12:1-2</a:t>
            </a:r>
            <a:r>
              <a:rPr lang="en-US" dirty="0"/>
              <a:t> – “1 I beseech you therefore, brethren, by the mercies of God, to present your bodies a living sacrifice, holy, acceptable to God, (which is) your spiritual service. 2 And be not fashioned according to this world: but be ye transformed by the renewing of your mind, that ye may prove what is the good and acceptable and perfect will of God.”</a:t>
            </a:r>
          </a:p>
        </p:txBody>
      </p:sp>
      <p:sp>
        <p:nvSpPr>
          <p:cNvPr id="4" name="Slide Number Placeholder 3"/>
          <p:cNvSpPr>
            <a:spLocks noGrp="1"/>
          </p:cNvSpPr>
          <p:nvPr>
            <p:ph type="sldNum" sz="quarter" idx="5"/>
          </p:nvPr>
        </p:nvSpPr>
        <p:spPr/>
        <p:txBody>
          <a:bodyPr/>
          <a:lstStyle/>
          <a:p>
            <a:fld id="{AEC30BE1-EFF1-42A1-8351-6591A49D6BDD}" type="slidenum">
              <a:rPr lang="en-US" smtClean="0"/>
              <a:t>2</a:t>
            </a:fld>
            <a:endParaRPr lang="en-US"/>
          </a:p>
        </p:txBody>
      </p:sp>
      <p:sp>
        <p:nvSpPr>
          <p:cNvPr id="5" name="Date Placeholder 4">
            <a:extLst>
              <a:ext uri="{FF2B5EF4-FFF2-40B4-BE49-F238E27FC236}">
                <a16:creationId xmlns:a16="http://schemas.microsoft.com/office/drawing/2014/main" id="{9BB0EB47-2DA5-0613-11E4-77D09A448FD3}"/>
              </a:ext>
            </a:extLst>
          </p:cNvPr>
          <p:cNvSpPr>
            <a:spLocks noGrp="1"/>
          </p:cNvSpPr>
          <p:nvPr>
            <p:ph type="dt" idx="1"/>
          </p:nvPr>
        </p:nvSpPr>
        <p:spPr/>
        <p:txBody>
          <a:bodyPr/>
          <a:lstStyle/>
          <a:p>
            <a:r>
              <a:rPr lang="en-US"/>
              <a:t>4/14/2024 pm</a:t>
            </a:r>
          </a:p>
        </p:txBody>
      </p:sp>
      <p:sp>
        <p:nvSpPr>
          <p:cNvPr id="6" name="Footer Placeholder 5">
            <a:extLst>
              <a:ext uri="{FF2B5EF4-FFF2-40B4-BE49-F238E27FC236}">
                <a16:creationId xmlns:a16="http://schemas.microsoft.com/office/drawing/2014/main" id="{4CB1B613-B3E9-82F7-0465-CD1A116C8C27}"/>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585815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12:3-8</a:t>
            </a:r>
            <a:r>
              <a:rPr lang="en-US" dirty="0"/>
              <a:t> – “3 For I say, through the grace that was given me, to every man that is among you, not to think of himself more highly than he ought to think; but so to think as to think soberly, according as God hath dealt to each man a measure of faith. 4 For even as we have many members in one body, and all the members have not the same office: 5 so we, who are many, are one body in Christ, and severally members one of another. 6 And having gifts differing according to the grace that was given to us, whether prophecy, (let us prophesy) according to the proportion of our faith; 7 or ministry, (let us give ourselves) to our ministry; or he that teacheth, to his teaching; 8 or he that exhorteth, to his exhorting: he that giveth, (let him do it) with liberality; he that ruleth, with diligence; he that showeth mercy, with cheerfulness.”</a:t>
            </a:r>
          </a:p>
        </p:txBody>
      </p:sp>
      <p:sp>
        <p:nvSpPr>
          <p:cNvPr id="4" name="Slide Number Placeholder 3"/>
          <p:cNvSpPr>
            <a:spLocks noGrp="1"/>
          </p:cNvSpPr>
          <p:nvPr>
            <p:ph type="sldNum" sz="quarter" idx="5"/>
          </p:nvPr>
        </p:nvSpPr>
        <p:spPr/>
        <p:txBody>
          <a:bodyPr/>
          <a:lstStyle/>
          <a:p>
            <a:fld id="{AEC30BE1-EFF1-42A1-8351-6591A49D6BDD}" type="slidenum">
              <a:rPr lang="en-US" smtClean="0"/>
              <a:t>3</a:t>
            </a:fld>
            <a:endParaRPr lang="en-US"/>
          </a:p>
        </p:txBody>
      </p:sp>
      <p:sp>
        <p:nvSpPr>
          <p:cNvPr id="5" name="Date Placeholder 4">
            <a:extLst>
              <a:ext uri="{FF2B5EF4-FFF2-40B4-BE49-F238E27FC236}">
                <a16:creationId xmlns:a16="http://schemas.microsoft.com/office/drawing/2014/main" id="{7D22E234-B075-E790-83EA-DE19152E494A}"/>
              </a:ext>
            </a:extLst>
          </p:cNvPr>
          <p:cNvSpPr>
            <a:spLocks noGrp="1"/>
          </p:cNvSpPr>
          <p:nvPr>
            <p:ph type="dt" idx="1"/>
          </p:nvPr>
        </p:nvSpPr>
        <p:spPr/>
        <p:txBody>
          <a:bodyPr/>
          <a:lstStyle/>
          <a:p>
            <a:r>
              <a:rPr lang="en-US"/>
              <a:t>4/14/2024 pm</a:t>
            </a:r>
          </a:p>
        </p:txBody>
      </p:sp>
      <p:sp>
        <p:nvSpPr>
          <p:cNvPr id="6" name="Footer Placeholder 5">
            <a:extLst>
              <a:ext uri="{FF2B5EF4-FFF2-40B4-BE49-F238E27FC236}">
                <a16:creationId xmlns:a16="http://schemas.microsoft.com/office/drawing/2014/main" id="{B79C21CA-C802-47C1-1832-B5B06089EAC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2885961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12:9-11</a:t>
            </a:r>
            <a:r>
              <a:rPr lang="en-US" dirty="0"/>
              <a:t> – “9 Let love be without hypocrisy. Abhor that which is evil; cleave to that which is good. 10 In love of the brethren be tenderly affectioned one to another; in honor preferring one another; 11 in diligence not slothful; fervent in spirit; serving the Lord”</a:t>
            </a:r>
          </a:p>
        </p:txBody>
      </p:sp>
      <p:sp>
        <p:nvSpPr>
          <p:cNvPr id="4" name="Slide Number Placeholder 3"/>
          <p:cNvSpPr>
            <a:spLocks noGrp="1"/>
          </p:cNvSpPr>
          <p:nvPr>
            <p:ph type="sldNum" sz="quarter" idx="5"/>
          </p:nvPr>
        </p:nvSpPr>
        <p:spPr/>
        <p:txBody>
          <a:bodyPr/>
          <a:lstStyle/>
          <a:p>
            <a:fld id="{AEC30BE1-EFF1-42A1-8351-6591A49D6BDD}" type="slidenum">
              <a:rPr lang="en-US" smtClean="0"/>
              <a:t>4</a:t>
            </a:fld>
            <a:endParaRPr lang="en-US"/>
          </a:p>
        </p:txBody>
      </p:sp>
      <p:sp>
        <p:nvSpPr>
          <p:cNvPr id="5" name="Date Placeholder 4">
            <a:extLst>
              <a:ext uri="{FF2B5EF4-FFF2-40B4-BE49-F238E27FC236}">
                <a16:creationId xmlns:a16="http://schemas.microsoft.com/office/drawing/2014/main" id="{5D31F37F-D72C-EFF9-DD08-8A6AF8028BB3}"/>
              </a:ext>
            </a:extLst>
          </p:cNvPr>
          <p:cNvSpPr>
            <a:spLocks noGrp="1"/>
          </p:cNvSpPr>
          <p:nvPr>
            <p:ph type="dt" idx="1"/>
          </p:nvPr>
        </p:nvSpPr>
        <p:spPr/>
        <p:txBody>
          <a:bodyPr/>
          <a:lstStyle/>
          <a:p>
            <a:r>
              <a:rPr lang="en-US"/>
              <a:t>4/14/2024 pm</a:t>
            </a:r>
          </a:p>
        </p:txBody>
      </p:sp>
      <p:sp>
        <p:nvSpPr>
          <p:cNvPr id="6" name="Footer Placeholder 5">
            <a:extLst>
              <a:ext uri="{FF2B5EF4-FFF2-40B4-BE49-F238E27FC236}">
                <a16:creationId xmlns:a16="http://schemas.microsoft.com/office/drawing/2014/main" id="{7C1E711B-2927-41F1-61B8-017B64D96F01}"/>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668181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12:12-14</a:t>
            </a:r>
            <a:r>
              <a:rPr lang="en-US" dirty="0"/>
              <a:t> – “12 rejoicing in hope; patient in tribulation; continuing stedfastly in prayer; 13 communicating to the necessities of the saints; given to hospitality. 14 Bless them that persecute you; bless, and curse not.”</a:t>
            </a:r>
          </a:p>
          <a:p>
            <a:endParaRPr lang="en-US" dirty="0"/>
          </a:p>
          <a:p>
            <a:r>
              <a:rPr lang="en-US" b="1" dirty="0"/>
              <a:t>Romans 5:2-5</a:t>
            </a:r>
            <a:r>
              <a:rPr lang="en-US" dirty="0"/>
              <a:t> – “… 2 through whom also we have had our access by faith into this grace wherein we stand; and we rejoice in hope of the glory of God. 3 And not only so, but we also rejoice in our tribulations: knowing that tribulation worketh stedfastness; 4 and stedfastness, approvedness; and approvedness, hope: 5 and hope putteth not to shame; because the love of God hath been shed abroad in our hearts through the Holy Spirit which was given unto us.”</a:t>
            </a:r>
          </a:p>
          <a:p>
            <a:r>
              <a:rPr lang="en-US" b="1" dirty="0"/>
              <a:t>Hebrews 6:17-20</a:t>
            </a:r>
            <a:r>
              <a:rPr lang="en-US" dirty="0"/>
              <a:t> – “17 Wherein God, being minded to show more abundantly unto the heirs of the promise the immutability of his counsel, interposed with an oath; 18 that by two immutable things, in which it is impossible for God to lie, we may have a strong encouragement, who have fled for refuge to lay hold of </a:t>
            </a:r>
            <a:r>
              <a:rPr lang="en-US" b="1" dirty="0"/>
              <a:t>the hope set before us</a:t>
            </a:r>
            <a:r>
              <a:rPr lang="en-US" dirty="0"/>
              <a:t>: 19 which </a:t>
            </a:r>
            <a:r>
              <a:rPr lang="en-US" b="1" dirty="0"/>
              <a:t>we have as an anchor of the soul</a:t>
            </a:r>
            <a:r>
              <a:rPr lang="en-US" dirty="0"/>
              <a:t>, (a hope) both sure and stedfast and entering into that which is within the veil; 20 whither as a forerunner Jesus entered for us, having become a high priest for ever after the order of Melchizedek.”</a:t>
            </a:r>
          </a:p>
          <a:p>
            <a:endParaRPr lang="en-US" dirty="0"/>
          </a:p>
          <a:p>
            <a:r>
              <a:rPr lang="en-US" b="1" dirty="0"/>
              <a:t>Luke 6:35-36</a:t>
            </a:r>
            <a:r>
              <a:rPr lang="en-US" dirty="0"/>
              <a:t> – “35 But love your enemies, and do (them) good, and lend, never despairing; and your reward shall be great, and ye shall be sons of the Most High: for he is kind toward the unthankful and evil. 36 Be ye merciful even as your Father is merciful.”</a:t>
            </a:r>
          </a:p>
        </p:txBody>
      </p:sp>
      <p:sp>
        <p:nvSpPr>
          <p:cNvPr id="4" name="Slide Number Placeholder 3"/>
          <p:cNvSpPr>
            <a:spLocks noGrp="1"/>
          </p:cNvSpPr>
          <p:nvPr>
            <p:ph type="sldNum" sz="quarter" idx="5"/>
          </p:nvPr>
        </p:nvSpPr>
        <p:spPr/>
        <p:txBody>
          <a:bodyPr/>
          <a:lstStyle/>
          <a:p>
            <a:fld id="{AEC30BE1-EFF1-42A1-8351-6591A49D6BDD}" type="slidenum">
              <a:rPr lang="en-US" smtClean="0"/>
              <a:t>5</a:t>
            </a:fld>
            <a:endParaRPr lang="en-US"/>
          </a:p>
        </p:txBody>
      </p:sp>
      <p:sp>
        <p:nvSpPr>
          <p:cNvPr id="5" name="Date Placeholder 4">
            <a:extLst>
              <a:ext uri="{FF2B5EF4-FFF2-40B4-BE49-F238E27FC236}">
                <a16:creationId xmlns:a16="http://schemas.microsoft.com/office/drawing/2014/main" id="{8259A183-BF16-92F5-776A-B0852F67CAA6}"/>
              </a:ext>
            </a:extLst>
          </p:cNvPr>
          <p:cNvSpPr>
            <a:spLocks noGrp="1"/>
          </p:cNvSpPr>
          <p:nvPr>
            <p:ph type="dt" idx="1"/>
          </p:nvPr>
        </p:nvSpPr>
        <p:spPr/>
        <p:txBody>
          <a:bodyPr/>
          <a:lstStyle/>
          <a:p>
            <a:r>
              <a:rPr lang="en-US"/>
              <a:t>4/14/2024 pm</a:t>
            </a:r>
          </a:p>
        </p:txBody>
      </p:sp>
      <p:sp>
        <p:nvSpPr>
          <p:cNvPr id="6" name="Footer Placeholder 5">
            <a:extLst>
              <a:ext uri="{FF2B5EF4-FFF2-40B4-BE49-F238E27FC236}">
                <a16:creationId xmlns:a16="http://schemas.microsoft.com/office/drawing/2014/main" id="{C0C73E1F-66B6-90E2-51C7-D69C4760519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8595620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12:15-16</a:t>
            </a:r>
            <a:r>
              <a:rPr lang="en-US" dirty="0"/>
              <a:t> – “15 Rejoice with them that rejoice; weep with them that weep. 16 Be of the same mind one toward another. Set not your mind on high things, but condescend to things that are lowly. Be not wise in your own conceits.”</a:t>
            </a:r>
          </a:p>
          <a:p>
            <a:endParaRPr lang="en-US" dirty="0"/>
          </a:p>
          <a:p>
            <a:r>
              <a:rPr lang="en-US" b="1" dirty="0"/>
              <a:t>I Corinthians 12:26</a:t>
            </a:r>
            <a:r>
              <a:rPr lang="en-US" dirty="0"/>
              <a:t> – “And whether one member suffereth, </a:t>
            </a:r>
            <a:r>
              <a:rPr lang="en-US" b="1" dirty="0"/>
              <a:t>all the members suffer</a:t>
            </a:r>
            <a:r>
              <a:rPr lang="en-US" dirty="0"/>
              <a:t> with it; or (one) member is honored, </a:t>
            </a:r>
            <a:r>
              <a:rPr lang="en-US" b="1" dirty="0"/>
              <a:t>all the members rejoice</a:t>
            </a:r>
            <a:r>
              <a:rPr lang="en-US" dirty="0"/>
              <a:t> with it.”</a:t>
            </a:r>
          </a:p>
        </p:txBody>
      </p:sp>
      <p:sp>
        <p:nvSpPr>
          <p:cNvPr id="4" name="Slide Number Placeholder 3"/>
          <p:cNvSpPr>
            <a:spLocks noGrp="1"/>
          </p:cNvSpPr>
          <p:nvPr>
            <p:ph type="sldNum" sz="quarter" idx="5"/>
          </p:nvPr>
        </p:nvSpPr>
        <p:spPr/>
        <p:txBody>
          <a:bodyPr/>
          <a:lstStyle/>
          <a:p>
            <a:fld id="{AEC30BE1-EFF1-42A1-8351-6591A49D6BDD}" type="slidenum">
              <a:rPr lang="en-US" smtClean="0"/>
              <a:t>6</a:t>
            </a:fld>
            <a:endParaRPr lang="en-US"/>
          </a:p>
        </p:txBody>
      </p:sp>
      <p:sp>
        <p:nvSpPr>
          <p:cNvPr id="5" name="Date Placeholder 4">
            <a:extLst>
              <a:ext uri="{FF2B5EF4-FFF2-40B4-BE49-F238E27FC236}">
                <a16:creationId xmlns:a16="http://schemas.microsoft.com/office/drawing/2014/main" id="{E04F728E-5E20-7B45-40E3-EAA09813468B}"/>
              </a:ext>
            </a:extLst>
          </p:cNvPr>
          <p:cNvSpPr>
            <a:spLocks noGrp="1"/>
          </p:cNvSpPr>
          <p:nvPr>
            <p:ph type="dt" idx="1"/>
          </p:nvPr>
        </p:nvSpPr>
        <p:spPr/>
        <p:txBody>
          <a:bodyPr/>
          <a:lstStyle/>
          <a:p>
            <a:r>
              <a:rPr lang="en-US"/>
              <a:t>4/14/2024 pm</a:t>
            </a:r>
          </a:p>
        </p:txBody>
      </p:sp>
      <p:sp>
        <p:nvSpPr>
          <p:cNvPr id="6" name="Footer Placeholder 5">
            <a:extLst>
              <a:ext uri="{FF2B5EF4-FFF2-40B4-BE49-F238E27FC236}">
                <a16:creationId xmlns:a16="http://schemas.microsoft.com/office/drawing/2014/main" id="{EB2DF4D2-E4A5-2F08-9694-B0493B4EBF8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5643675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solidFill>
                  <a:prstClr val="black"/>
                </a:solidFill>
                <a:latin typeface="Calibri" panose="020F0502020204030204"/>
              </a:rPr>
              <a:t>Romans 12:15-16</a:t>
            </a:r>
            <a:r>
              <a:rPr lang="en-US" dirty="0">
                <a:solidFill>
                  <a:prstClr val="black"/>
                </a:solidFill>
                <a:latin typeface="Calibri" panose="020F0502020204030204"/>
              </a:rPr>
              <a:t> – “15 Rejoice with them that rejoice; weep with them that weep. 16 Be of the same mind one toward another. Set not your mind on high things, but condescend to things that are lowly. Be not wise in your own conceits.”</a:t>
            </a:r>
          </a:p>
          <a:p>
            <a:endParaRPr lang="en-US" dirty="0">
              <a:solidFill>
                <a:prstClr val="black"/>
              </a:solidFill>
              <a:latin typeface="Calibri" panose="020F0502020204030204"/>
            </a:endParaRPr>
          </a:p>
          <a:p>
            <a:r>
              <a:rPr lang="en-US" b="1" dirty="0"/>
              <a:t>Ephesians 4:15-16</a:t>
            </a:r>
            <a:r>
              <a:rPr lang="en-US" b="0" dirty="0"/>
              <a:t> – “15 but speaking truth in love, we may grow up in all things into him, who is the head, (even) Christ; 16 from whom all the body fitly framed and </a:t>
            </a:r>
            <a:r>
              <a:rPr lang="en-US" b="1" dirty="0"/>
              <a:t>knit together</a:t>
            </a:r>
            <a:r>
              <a:rPr lang="en-US" b="0" dirty="0"/>
              <a:t> through that which every joint supplieth, according to the working in (due) measure of each several part, maketh the increase of the body unto the building up of itself in love.”</a:t>
            </a:r>
          </a:p>
          <a:p>
            <a:r>
              <a:rPr lang="en-US" b="1" dirty="0"/>
              <a:t>I Corinthians 1:10</a:t>
            </a:r>
            <a:r>
              <a:rPr lang="en-US" dirty="0"/>
              <a:t> – “Now I beseech you, brethren, through the name of our Lord Jesus Christ, that ye </a:t>
            </a:r>
            <a:r>
              <a:rPr lang="en-US" b="1" dirty="0"/>
              <a:t>all speak the same thing</a:t>
            </a:r>
            <a:r>
              <a:rPr lang="en-US" dirty="0"/>
              <a:t> and (that) there be no divisions among you; but (that) ye be perfected together in the same mind and in the same judgment.”</a:t>
            </a:r>
          </a:p>
          <a:p>
            <a:endParaRPr lang="en-US" dirty="0"/>
          </a:p>
          <a:p>
            <a:r>
              <a:rPr lang="en-US" b="1" dirty="0"/>
              <a:t>Galatians 5:13-15</a:t>
            </a:r>
            <a:r>
              <a:rPr lang="en-US" dirty="0"/>
              <a:t> – “13 For ye, brethren, were called for freedom; only (use) not your freedom for an occasion to the flesh, but through love </a:t>
            </a:r>
            <a:r>
              <a:rPr lang="en-US" b="1" dirty="0"/>
              <a:t>be servants one to another</a:t>
            </a:r>
            <a:r>
              <a:rPr lang="en-US" dirty="0"/>
              <a:t>. 14 For the whole law is fulfilled in one word, (even) in this: Thou shalt love thy neighbor as thyself. 15 But if ye bite and devour one another, take heed that ye be not consumed one of another.”</a:t>
            </a:r>
          </a:p>
          <a:p>
            <a:endParaRPr lang="en-US" dirty="0"/>
          </a:p>
          <a:p>
            <a:r>
              <a:rPr lang="en-US" b="1" dirty="0"/>
              <a:t>Philippians 2:3-4</a:t>
            </a:r>
            <a:r>
              <a:rPr lang="en-US" dirty="0"/>
              <a:t> – “3 (doing) nothing through faction or through vainglory, but in lowliness of mind </a:t>
            </a:r>
            <a:r>
              <a:rPr lang="en-US" b="1" dirty="0"/>
              <a:t>each counting other better than himself</a:t>
            </a:r>
            <a:r>
              <a:rPr lang="en-US" dirty="0"/>
              <a:t>; 4 not looking each of you to his own things, but each of you also to the things of others.”</a:t>
            </a:r>
          </a:p>
        </p:txBody>
      </p:sp>
      <p:sp>
        <p:nvSpPr>
          <p:cNvPr id="4" name="Slide Number Placeholder 3"/>
          <p:cNvSpPr>
            <a:spLocks noGrp="1"/>
          </p:cNvSpPr>
          <p:nvPr>
            <p:ph type="sldNum" sz="quarter" idx="5"/>
          </p:nvPr>
        </p:nvSpPr>
        <p:spPr/>
        <p:txBody>
          <a:bodyPr/>
          <a:lstStyle/>
          <a:p>
            <a:fld id="{AEC30BE1-EFF1-42A1-8351-6591A49D6BDD}" type="slidenum">
              <a:rPr lang="en-US" smtClean="0"/>
              <a:t>7</a:t>
            </a:fld>
            <a:endParaRPr lang="en-US"/>
          </a:p>
        </p:txBody>
      </p:sp>
      <p:sp>
        <p:nvSpPr>
          <p:cNvPr id="5" name="Date Placeholder 4">
            <a:extLst>
              <a:ext uri="{FF2B5EF4-FFF2-40B4-BE49-F238E27FC236}">
                <a16:creationId xmlns:a16="http://schemas.microsoft.com/office/drawing/2014/main" id="{4EDA9135-6B13-9D3C-DD26-C31CEDE50ADC}"/>
              </a:ext>
            </a:extLst>
          </p:cNvPr>
          <p:cNvSpPr>
            <a:spLocks noGrp="1"/>
          </p:cNvSpPr>
          <p:nvPr>
            <p:ph type="dt" idx="1"/>
          </p:nvPr>
        </p:nvSpPr>
        <p:spPr/>
        <p:txBody>
          <a:bodyPr/>
          <a:lstStyle/>
          <a:p>
            <a:r>
              <a:rPr lang="en-US"/>
              <a:t>4/14/2024 pm</a:t>
            </a:r>
          </a:p>
        </p:txBody>
      </p:sp>
      <p:sp>
        <p:nvSpPr>
          <p:cNvPr id="6" name="Footer Placeholder 5">
            <a:extLst>
              <a:ext uri="{FF2B5EF4-FFF2-40B4-BE49-F238E27FC236}">
                <a16:creationId xmlns:a16="http://schemas.microsoft.com/office/drawing/2014/main" id="{6B671A9B-A727-B048-3A31-297C592AC6B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582733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12:17-21</a:t>
            </a:r>
            <a:r>
              <a:rPr lang="en-US" dirty="0"/>
              <a:t> – “17 Render to no man evil for evil. Take thought for things honorable in the sight of all men. 18 If it be possible, as much as in you lieth, be at peace with all men. 19 Avenge not yourselves, beloved, but give place unto the wrath (of God): for it is written, Vengeance belongeth unto me; I will recompense, saith the Lord. 20 But if thine enemy hunger, feed him; if he thirst, give him to drink: for in so doing thou shalt heap coals of fire upon his head. 21 Be not overcome of evil, but overcome evil with good.”</a:t>
            </a:r>
          </a:p>
          <a:p>
            <a:endParaRPr lang="en-US" dirty="0"/>
          </a:p>
          <a:p>
            <a:r>
              <a:rPr lang="en-US" b="1" dirty="0"/>
              <a:t>Matthew 5:38-39</a:t>
            </a:r>
            <a:r>
              <a:rPr lang="en-US" dirty="0"/>
              <a:t> – “38 Ye have heard that it was said, An eye for an eye, and a tooth for a tooth: 39 but I say unto you, </a:t>
            </a:r>
            <a:r>
              <a:rPr lang="en-US" b="1" dirty="0"/>
              <a:t>resist not him that is evil</a:t>
            </a:r>
            <a:r>
              <a:rPr lang="en-US" dirty="0"/>
              <a:t>: but whosoever smiteth thee on thy right cheek, turn to him the other also.”</a:t>
            </a:r>
          </a:p>
        </p:txBody>
      </p:sp>
      <p:sp>
        <p:nvSpPr>
          <p:cNvPr id="4" name="Slide Number Placeholder 3"/>
          <p:cNvSpPr>
            <a:spLocks noGrp="1"/>
          </p:cNvSpPr>
          <p:nvPr>
            <p:ph type="sldNum" sz="quarter" idx="5"/>
          </p:nvPr>
        </p:nvSpPr>
        <p:spPr/>
        <p:txBody>
          <a:bodyPr/>
          <a:lstStyle/>
          <a:p>
            <a:fld id="{AEC30BE1-EFF1-42A1-8351-6591A49D6BDD}" type="slidenum">
              <a:rPr lang="en-US" smtClean="0"/>
              <a:t>8</a:t>
            </a:fld>
            <a:endParaRPr lang="en-US"/>
          </a:p>
        </p:txBody>
      </p:sp>
      <p:sp>
        <p:nvSpPr>
          <p:cNvPr id="5" name="Date Placeholder 4">
            <a:extLst>
              <a:ext uri="{FF2B5EF4-FFF2-40B4-BE49-F238E27FC236}">
                <a16:creationId xmlns:a16="http://schemas.microsoft.com/office/drawing/2014/main" id="{6C467C09-D865-8EA6-CCAD-052BBAE916DA}"/>
              </a:ext>
            </a:extLst>
          </p:cNvPr>
          <p:cNvSpPr>
            <a:spLocks noGrp="1"/>
          </p:cNvSpPr>
          <p:nvPr>
            <p:ph type="dt" idx="1"/>
          </p:nvPr>
        </p:nvSpPr>
        <p:spPr/>
        <p:txBody>
          <a:bodyPr/>
          <a:lstStyle/>
          <a:p>
            <a:r>
              <a:rPr lang="en-US"/>
              <a:t>4/14/2024 pm</a:t>
            </a:r>
          </a:p>
        </p:txBody>
      </p:sp>
      <p:sp>
        <p:nvSpPr>
          <p:cNvPr id="6" name="Footer Placeholder 5">
            <a:extLst>
              <a:ext uri="{FF2B5EF4-FFF2-40B4-BE49-F238E27FC236}">
                <a16:creationId xmlns:a16="http://schemas.microsoft.com/office/drawing/2014/main" id="{E103326D-3A12-B054-1E35-0981088E0BF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9782823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EC30BE1-EFF1-42A1-8351-6591A49D6BDD}" type="slidenum">
              <a:rPr lang="en-US" smtClean="0"/>
              <a:t>9</a:t>
            </a:fld>
            <a:endParaRPr lang="en-US"/>
          </a:p>
        </p:txBody>
      </p:sp>
      <p:sp>
        <p:nvSpPr>
          <p:cNvPr id="5" name="Date Placeholder 4">
            <a:extLst>
              <a:ext uri="{FF2B5EF4-FFF2-40B4-BE49-F238E27FC236}">
                <a16:creationId xmlns:a16="http://schemas.microsoft.com/office/drawing/2014/main" id="{14FD02BB-350E-5EB9-E94D-BB21B79D8481}"/>
              </a:ext>
            </a:extLst>
          </p:cNvPr>
          <p:cNvSpPr>
            <a:spLocks noGrp="1"/>
          </p:cNvSpPr>
          <p:nvPr>
            <p:ph type="dt" idx="1"/>
          </p:nvPr>
        </p:nvSpPr>
        <p:spPr/>
        <p:txBody>
          <a:bodyPr/>
          <a:lstStyle/>
          <a:p>
            <a:r>
              <a:rPr lang="en-US"/>
              <a:t>4/14/2024 pm</a:t>
            </a:r>
          </a:p>
        </p:txBody>
      </p:sp>
      <p:sp>
        <p:nvSpPr>
          <p:cNvPr id="6" name="Footer Placeholder 5">
            <a:extLst>
              <a:ext uri="{FF2B5EF4-FFF2-40B4-BE49-F238E27FC236}">
                <a16:creationId xmlns:a16="http://schemas.microsoft.com/office/drawing/2014/main" id="{399BB498-2E20-DFA1-9A66-203CB4A2A1B2}"/>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269195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5AA96F-2D5B-422A-8AC1-EAD466605B65}" type="datetime1">
              <a:rPr lang="en-US" smtClean="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89390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173A1284-CF1F-42B4-A618-59F25E4C489C}" type="datetime1">
              <a:rPr lang="en-US" smtClean="0"/>
              <a:t>4/16/2024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4272479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3A1284-CF1F-42B4-A618-59F25E4C489C}" type="datetime1">
              <a:rPr lang="en-US" smtClean="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9586468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3A1284-CF1F-42B4-A618-59F25E4C489C}" type="datetime1">
              <a:rPr lang="en-US" smtClean="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82512500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3A1284-CF1F-42B4-A618-59F25E4C489C}" type="datetime1">
              <a:rPr lang="en-US" smtClean="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7959320"/>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3A1284-CF1F-42B4-A618-59F25E4C489C}" type="datetime1">
              <a:rPr lang="en-US" smtClean="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35666222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3A1284-CF1F-42B4-A618-59F25E4C489C}" type="datetime1">
              <a:rPr lang="en-US" smtClean="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2700297"/>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8992EC-6FCD-42BC-9DD0-D4FC70675398}" type="datetime1">
              <a:rPr lang="en-US" smtClean="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55623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A6AFE1-148A-4CB4-A237-7C8B064442ED}" type="datetime1">
              <a:rPr lang="en-US" smtClean="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53829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8C745C-D83A-4AEA-AA0F-0486AFCB19E3}" type="datetime1">
              <a:rPr lang="en-US" smtClean="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29991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00706B-4CEF-4123-91CD-76313C50EBF2}" type="datetime1">
              <a:rPr lang="en-US" smtClean="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98637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3A1284-CF1F-42B4-A618-59F25E4C489C}" type="datetime1">
              <a:rPr lang="en-US" smtClean="0"/>
              <a:t>4/16/2024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0049311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2927E3-8774-492C-BFCA-A8A4C9A60BBE}" type="datetime1">
              <a:rPr lang="en-US" smtClean="0"/>
              <a:t>4/16/2024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3705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905C2D-2C60-486C-8162-55145095F694}" type="datetime1">
              <a:rPr lang="en-US" smtClean="0"/>
              <a:t>4/16/2024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36897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5A896C-CBC3-4C4D-A0FB-C463E77B564B}" type="datetime1">
              <a:rPr lang="en-US" smtClean="0"/>
              <a:t>4/16/2024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68541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6C4701-FE40-4865-AA55-647B6FB0B3B7}" type="datetime1">
              <a:rPr lang="en-US" smtClean="0"/>
              <a:t>4/16/2024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272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023F33-772B-4BEB-8EFE-45E9C660EB67}" type="datetime1">
              <a:rPr lang="en-US" smtClean="0"/>
              <a:t>4/16/2024</a:t>
            </a:fld>
            <a:endParaRPr lang="en-US" dirty="0"/>
          </a:p>
        </p:txBody>
      </p:sp>
      <p:sp>
        <p:nvSpPr>
          <p:cNvPr id="6" name="Footer Placeholder 5"/>
          <p:cNvSpPr>
            <a:spLocks noGrp="1"/>
          </p:cNvSpPr>
          <p:nvPr>
            <p:ph type="ftr" sz="quarter" idx="11"/>
          </p:nvPr>
        </p:nvSpPr>
        <p:spPr>
          <a:xfrm>
            <a:off x="533400" y="6172200"/>
            <a:ext cx="5811724" cy="365125"/>
          </a:xfr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1374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73A1284-CF1F-42B4-A618-59F25E4C489C}" type="datetime1">
              <a:rPr lang="en-US" smtClean="0"/>
              <a:t>4/16/2024</a:t>
            </a:fld>
            <a:endParaRPr lang="en-US"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48309600"/>
      </p:ext>
    </p:extLst>
  </p:cSld>
  <p:clrMap bg1="dk1" tx1="lt1" bg2="dk2" tx2="lt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 id="2147483730" r:id="rId13"/>
    <p:sldLayoutId id="2147483731" r:id="rId14"/>
    <p:sldLayoutId id="2147483732" r:id="rId15"/>
    <p:sldLayoutId id="2147483733" r:id="rId16"/>
    <p:sldLayoutId id="2147483734" r:id="rId17"/>
  </p:sldLayoutIdLst>
  <p:hf sldNum="0"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617FD-A3DD-4B1B-A618-8B7F44A2DD42}"/>
              </a:ext>
            </a:extLst>
          </p:cNvPr>
          <p:cNvSpPr>
            <a:spLocks noGrp="1"/>
          </p:cNvSpPr>
          <p:nvPr>
            <p:ph type="ctrTitle"/>
          </p:nvPr>
        </p:nvSpPr>
        <p:spPr>
          <a:xfrm>
            <a:off x="434298" y="1259680"/>
            <a:ext cx="6213660" cy="1015663"/>
          </a:xfrm>
          <a:effectLst/>
        </p:spPr>
        <p:txBody>
          <a:bodyPr wrap="square">
            <a:spAutoFit/>
          </a:bodyPr>
          <a:lstStyle/>
          <a:p>
            <a:pPr algn="ctr"/>
            <a:r>
              <a:rPr lang="en-US" sz="6000" dirty="0">
                <a:solidFill>
                  <a:schemeClr val="tx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A Living Sacrifice</a:t>
            </a:r>
          </a:p>
        </p:txBody>
      </p:sp>
      <p:sp>
        <p:nvSpPr>
          <p:cNvPr id="6" name="Subtitle 5">
            <a:extLst>
              <a:ext uri="{FF2B5EF4-FFF2-40B4-BE49-F238E27FC236}">
                <a16:creationId xmlns:a16="http://schemas.microsoft.com/office/drawing/2014/main" id="{E75E7E6D-CA22-606B-B281-14F4213EA50E}"/>
              </a:ext>
            </a:extLst>
          </p:cNvPr>
          <p:cNvSpPr>
            <a:spLocks noGrp="1"/>
          </p:cNvSpPr>
          <p:nvPr>
            <p:ph type="subTitle" idx="1"/>
          </p:nvPr>
        </p:nvSpPr>
        <p:spPr>
          <a:xfrm>
            <a:off x="434298" y="2287535"/>
            <a:ext cx="3274092" cy="715581"/>
          </a:xfrm>
        </p:spPr>
        <p:txBody>
          <a:bodyPr wrap="square">
            <a:spAutoFit/>
          </a:bodyPr>
          <a:lstStyle/>
          <a:p>
            <a:r>
              <a:rPr lang="en-US" sz="4000" dirty="0">
                <a:solidFill>
                  <a:schemeClr val="tx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Romans 12</a:t>
            </a:r>
          </a:p>
        </p:txBody>
      </p:sp>
    </p:spTree>
    <p:extLst>
      <p:ext uri="{BB962C8B-B14F-4D97-AF65-F5344CB8AC3E}">
        <p14:creationId xmlns:p14="http://schemas.microsoft.com/office/powerpoint/2010/main" val="2093708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idx="1"/>
          </p:nvPr>
        </p:nvSpPr>
        <p:spPr>
          <a:xfrm>
            <a:off x="121851" y="1496630"/>
            <a:ext cx="8932697" cy="5309146"/>
          </a:xfrm>
        </p:spPr>
        <p:txBody>
          <a:bodyPr wrap="square">
            <a:spAutoFit/>
          </a:bodyPr>
          <a:lstStyle/>
          <a:p>
            <a:pPr algn="l">
              <a:lnSpc>
                <a:spcPct val="100000"/>
              </a:lnSpc>
              <a:spcBef>
                <a:spcPts val="0"/>
              </a:spcBef>
              <a:buClr>
                <a:schemeClr val="tx1"/>
              </a:buClr>
            </a:pPr>
            <a:r>
              <a:rPr lang="en-US" sz="3600" b="1" u="sng" dirty="0">
                <a:solidFill>
                  <a:schemeClr val="tx1"/>
                </a:solidFill>
                <a:latin typeface="Calibri" panose="020F0502020204030204" pitchFamily="34" charset="0"/>
                <a:cs typeface="Calibri" panose="020F0502020204030204" pitchFamily="34" charset="0"/>
              </a:rPr>
              <a:t>Hear the Word of God</a:t>
            </a:r>
          </a:p>
          <a:p>
            <a:pPr lvl="1">
              <a:lnSpc>
                <a:spcPct val="100000"/>
              </a:lnSpc>
              <a:spcBef>
                <a:spcPts val="0"/>
              </a:spcBef>
              <a:buClr>
                <a:schemeClr val="tx1"/>
              </a:buClr>
            </a:pPr>
            <a:r>
              <a:rPr lang="en-US" sz="3600" dirty="0">
                <a:solidFill>
                  <a:schemeClr val="tx1"/>
                </a:solidFill>
                <a:latin typeface="Calibri" panose="020F0502020204030204" pitchFamily="34" charset="0"/>
                <a:cs typeface="Calibri" panose="020F0502020204030204" pitchFamily="34" charset="0"/>
              </a:rPr>
              <a:t>James 1:21 – “Wherefore putting away all filthiness and overflowing of wickedness, receive with meekness the implanted word, which is able to save your souls.”</a:t>
            </a:r>
          </a:p>
          <a:p>
            <a:pPr algn="l">
              <a:lnSpc>
                <a:spcPct val="100000"/>
              </a:lnSpc>
              <a:spcBef>
                <a:spcPts val="0"/>
              </a:spcBef>
              <a:buClr>
                <a:schemeClr val="tx1"/>
              </a:buClr>
            </a:pPr>
            <a:r>
              <a:rPr lang="en-US" sz="3600" b="1" u="sng" dirty="0">
                <a:solidFill>
                  <a:schemeClr val="tx1"/>
                </a:solidFill>
                <a:latin typeface="Calibri" panose="020F0502020204030204" pitchFamily="34" charset="0"/>
                <a:cs typeface="Calibri" panose="020F0502020204030204" pitchFamily="34" charset="0"/>
              </a:rPr>
              <a:t>Believe that Jesus is the Savior of the world</a:t>
            </a:r>
          </a:p>
          <a:p>
            <a:pPr lvl="1">
              <a:spcBef>
                <a:spcPts val="0"/>
              </a:spcBef>
              <a:buClr>
                <a:schemeClr val="tx1"/>
              </a:buClr>
            </a:pPr>
            <a:r>
              <a:rPr lang="en-US" sz="3600" dirty="0">
                <a:solidFill>
                  <a:schemeClr val="tx1"/>
                </a:solidFill>
                <a:latin typeface="Calibri" panose="020F0502020204030204" pitchFamily="34" charset="0"/>
                <a:cs typeface="Calibri" panose="020F0502020204030204" pitchFamily="34" charset="0"/>
              </a:rPr>
              <a:t>Romans 10:11 – “For the scripture saith, Whosoever believeth on him shall not be put to shame.”</a:t>
            </a:r>
          </a:p>
        </p:txBody>
      </p:sp>
      <p:sp>
        <p:nvSpPr>
          <p:cNvPr id="2" name="Rectangle 2">
            <a:extLst>
              <a:ext uri="{FF2B5EF4-FFF2-40B4-BE49-F238E27FC236}">
                <a16:creationId xmlns:a16="http://schemas.microsoft.com/office/drawing/2014/main" id="{A1A6F83D-4495-D42D-3230-32BAC51F25C5}"/>
              </a:ext>
            </a:extLst>
          </p:cNvPr>
          <p:cNvSpPr txBox="1">
            <a:spLocks noChangeArrowheads="1"/>
          </p:cNvSpPr>
          <p:nvPr/>
        </p:nvSpPr>
        <p:spPr bwMode="auto">
          <a:xfrm>
            <a:off x="109728" y="402336"/>
            <a:ext cx="8671201" cy="830989"/>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285750" marR="0" lvl="0" indent="-285750" algn="l" defTabSz="913653" rtl="0" eaLnBrk="0" fontAlgn="base" latinLnBrk="0" hangingPunct="0">
              <a:lnSpc>
                <a:spcPct val="100000"/>
              </a:lnSpc>
              <a:spcBef>
                <a:spcPct val="0"/>
              </a:spcBef>
              <a:spcAft>
                <a:spcPct val="0"/>
              </a:spcAft>
              <a:buClrTx/>
              <a:buSzTx/>
              <a:buFontTx/>
              <a:buNone/>
              <a:tabLst/>
              <a:defRPr/>
            </a:pPr>
            <a:r>
              <a:rPr kumimoji="0" lang="en-US" altLang="en-US" sz="480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“What Must I Do To Be Saved?”</a:t>
            </a:r>
          </a:p>
        </p:txBody>
      </p:sp>
      <p:sp>
        <p:nvSpPr>
          <p:cNvPr id="3" name="TextBox 2">
            <a:extLst>
              <a:ext uri="{FF2B5EF4-FFF2-40B4-BE49-F238E27FC236}">
                <a16:creationId xmlns:a16="http://schemas.microsoft.com/office/drawing/2014/main" id="{EDB3A0B3-ED78-78BE-AB0C-A7687008B67B}"/>
              </a:ext>
            </a:extLst>
          </p:cNvPr>
          <p:cNvSpPr txBox="1"/>
          <p:nvPr/>
        </p:nvSpPr>
        <p:spPr>
          <a:xfrm>
            <a:off x="7032167" y="1254140"/>
            <a:ext cx="1353758" cy="369332"/>
          </a:xfrm>
          <a:prstGeom prst="rect">
            <a:avLst/>
          </a:prstGeom>
          <a:noFill/>
        </p:spPr>
        <p:txBody>
          <a:bodyPr wrap="square" rtlCol="0">
            <a:spAutoFit/>
          </a:bodyPr>
          <a:lstStyle/>
          <a:p>
            <a:r>
              <a:rPr lang="en-US" b="1" dirty="0"/>
              <a:t>Acts 16:30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idx="1"/>
          </p:nvPr>
        </p:nvSpPr>
        <p:spPr>
          <a:xfrm>
            <a:off x="89452" y="1734891"/>
            <a:ext cx="8957726" cy="4755148"/>
          </a:xfrm>
        </p:spPr>
        <p:txBody>
          <a:bodyPr wrap="square">
            <a:spAutoFit/>
          </a:bodyPr>
          <a:lstStyle/>
          <a:p>
            <a:pPr algn="l">
              <a:spcBef>
                <a:spcPts val="0"/>
              </a:spcBef>
              <a:buClr>
                <a:schemeClr val="tx1"/>
              </a:buClr>
            </a:pPr>
            <a:r>
              <a:rPr lang="en-US" sz="3600" b="1" u="sng" dirty="0">
                <a:solidFill>
                  <a:schemeClr val="tx1"/>
                </a:solidFill>
                <a:latin typeface="Calibri" panose="020F0502020204030204" pitchFamily="34" charset="0"/>
                <a:cs typeface="Calibri" panose="020F0502020204030204" pitchFamily="34" charset="0"/>
              </a:rPr>
              <a:t>Repent of your sins</a:t>
            </a:r>
          </a:p>
          <a:p>
            <a:pPr lvl="1">
              <a:spcBef>
                <a:spcPts val="0"/>
              </a:spcBef>
              <a:buClr>
                <a:schemeClr val="tx1"/>
              </a:buClr>
            </a:pPr>
            <a:r>
              <a:rPr lang="en-US" sz="3600" dirty="0">
                <a:solidFill>
                  <a:schemeClr val="tx1"/>
                </a:solidFill>
                <a:latin typeface="Calibri" panose="020F0502020204030204" pitchFamily="34" charset="0"/>
                <a:cs typeface="Calibri" panose="020F0502020204030204" pitchFamily="34" charset="0"/>
              </a:rPr>
              <a:t>Acts 3:19 – “</a:t>
            </a:r>
            <a:r>
              <a:rPr lang="en-US" sz="3600" b="1" dirty="0">
                <a:solidFill>
                  <a:schemeClr val="tx1"/>
                </a:solidFill>
                <a:latin typeface="Calibri" panose="020F0502020204030204" pitchFamily="34" charset="0"/>
                <a:cs typeface="Calibri" panose="020F0502020204030204" pitchFamily="34" charset="0"/>
              </a:rPr>
              <a:t>Repent</a:t>
            </a:r>
            <a:r>
              <a:rPr lang="en-US" sz="3600" dirty="0">
                <a:solidFill>
                  <a:schemeClr val="tx1"/>
                </a:solidFill>
                <a:latin typeface="Calibri" panose="020F0502020204030204" pitchFamily="34" charset="0"/>
                <a:cs typeface="Calibri" panose="020F0502020204030204" pitchFamily="34" charset="0"/>
              </a:rPr>
              <a:t> ye therefore, and turn again, </a:t>
            </a:r>
            <a:r>
              <a:rPr lang="en-US" sz="3600" b="1" dirty="0">
                <a:solidFill>
                  <a:schemeClr val="tx1"/>
                </a:solidFill>
                <a:latin typeface="Calibri" panose="020F0502020204030204" pitchFamily="34" charset="0"/>
                <a:cs typeface="Calibri" panose="020F0502020204030204" pitchFamily="34" charset="0"/>
              </a:rPr>
              <a:t>that your sins may be blotted out</a:t>
            </a:r>
            <a:r>
              <a:rPr lang="en-US" sz="3600" dirty="0">
                <a:solidFill>
                  <a:schemeClr val="tx1"/>
                </a:solidFill>
                <a:latin typeface="Calibri" panose="020F0502020204030204" pitchFamily="34" charset="0"/>
                <a:cs typeface="Calibri" panose="020F0502020204030204" pitchFamily="34" charset="0"/>
              </a:rPr>
              <a:t> …”</a:t>
            </a:r>
          </a:p>
          <a:p>
            <a:pPr algn="l">
              <a:spcBef>
                <a:spcPts val="0"/>
              </a:spcBef>
              <a:buClr>
                <a:schemeClr val="tx1"/>
              </a:buClr>
            </a:pPr>
            <a:r>
              <a:rPr lang="en-US" sz="3600" b="1" u="sng" dirty="0">
                <a:solidFill>
                  <a:schemeClr val="tx1"/>
                </a:solidFill>
                <a:latin typeface="Calibri" panose="020F0502020204030204" pitchFamily="34" charset="0"/>
                <a:cs typeface="Calibri" panose="020F0502020204030204" pitchFamily="34" charset="0"/>
              </a:rPr>
              <a:t>Confess that Jesus is the Son of God</a:t>
            </a:r>
          </a:p>
          <a:p>
            <a:pPr lvl="1">
              <a:spcBef>
                <a:spcPts val="0"/>
              </a:spcBef>
              <a:buClr>
                <a:schemeClr val="tx1"/>
              </a:buClr>
            </a:pPr>
            <a:r>
              <a:rPr lang="en-US" sz="3600" dirty="0">
                <a:solidFill>
                  <a:schemeClr val="tx1"/>
                </a:solidFill>
                <a:latin typeface="Calibri" panose="020F0502020204030204" pitchFamily="34" charset="0"/>
                <a:cs typeface="Calibri" panose="020F0502020204030204" pitchFamily="34" charset="0"/>
              </a:rPr>
              <a:t>Romans 10:10 – “… for with the heart man believeth unto righteousness; and </a:t>
            </a:r>
            <a:r>
              <a:rPr lang="en-US" sz="3600" b="1" dirty="0">
                <a:solidFill>
                  <a:schemeClr val="tx1"/>
                </a:solidFill>
                <a:latin typeface="Calibri" panose="020F0502020204030204" pitchFamily="34" charset="0"/>
                <a:cs typeface="Calibri" panose="020F0502020204030204" pitchFamily="34" charset="0"/>
              </a:rPr>
              <a:t>with the mouth confession is made</a:t>
            </a:r>
            <a:r>
              <a:rPr lang="en-US" sz="3600" dirty="0">
                <a:solidFill>
                  <a:schemeClr val="tx1"/>
                </a:solidFill>
                <a:latin typeface="Calibri" panose="020F0502020204030204" pitchFamily="34" charset="0"/>
                <a:cs typeface="Calibri" panose="020F0502020204030204" pitchFamily="34" charset="0"/>
              </a:rPr>
              <a:t> unto salvation.”</a:t>
            </a:r>
          </a:p>
        </p:txBody>
      </p:sp>
      <p:sp>
        <p:nvSpPr>
          <p:cNvPr id="3" name="Rectangle 2">
            <a:extLst>
              <a:ext uri="{FF2B5EF4-FFF2-40B4-BE49-F238E27FC236}">
                <a16:creationId xmlns:a16="http://schemas.microsoft.com/office/drawing/2014/main" id="{8F44A7BC-412B-5A22-B10E-FA562DB443C8}"/>
              </a:ext>
            </a:extLst>
          </p:cNvPr>
          <p:cNvSpPr txBox="1">
            <a:spLocks noChangeArrowheads="1"/>
          </p:cNvSpPr>
          <p:nvPr/>
        </p:nvSpPr>
        <p:spPr bwMode="auto">
          <a:xfrm>
            <a:off x="109728" y="402336"/>
            <a:ext cx="8671201" cy="830989"/>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285750" marR="0" lvl="0" indent="-285750" algn="l" defTabSz="913653" rtl="0" eaLnBrk="0" fontAlgn="base" latinLnBrk="0" hangingPunct="0">
              <a:lnSpc>
                <a:spcPct val="100000"/>
              </a:lnSpc>
              <a:spcBef>
                <a:spcPct val="0"/>
              </a:spcBef>
              <a:spcAft>
                <a:spcPct val="0"/>
              </a:spcAft>
              <a:buClrTx/>
              <a:buSzTx/>
              <a:buFontTx/>
              <a:buNone/>
              <a:tabLst/>
              <a:defRPr/>
            </a:pPr>
            <a:r>
              <a:rPr kumimoji="0" lang="en-US" altLang="en-US" sz="480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“What Must I Do To Be Saved?”</a:t>
            </a:r>
          </a:p>
        </p:txBody>
      </p:sp>
      <p:sp>
        <p:nvSpPr>
          <p:cNvPr id="4" name="TextBox 3">
            <a:extLst>
              <a:ext uri="{FF2B5EF4-FFF2-40B4-BE49-F238E27FC236}">
                <a16:creationId xmlns:a16="http://schemas.microsoft.com/office/drawing/2014/main" id="{904414CF-230B-531B-94D7-D03F2FC10D5F}"/>
              </a:ext>
            </a:extLst>
          </p:cNvPr>
          <p:cNvSpPr txBox="1"/>
          <p:nvPr/>
        </p:nvSpPr>
        <p:spPr>
          <a:xfrm>
            <a:off x="7032167" y="1254140"/>
            <a:ext cx="1353758" cy="369332"/>
          </a:xfrm>
          <a:prstGeom prst="rect">
            <a:avLst/>
          </a:prstGeom>
          <a:noFill/>
        </p:spPr>
        <p:txBody>
          <a:bodyPr wrap="square" rtlCol="0">
            <a:spAutoFit/>
          </a:bodyPr>
          <a:lstStyle/>
          <a:p>
            <a:r>
              <a:rPr lang="en-US" b="1" dirty="0"/>
              <a:t>Acts 16:30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idx="1"/>
          </p:nvPr>
        </p:nvSpPr>
        <p:spPr>
          <a:xfrm>
            <a:off x="108599" y="1548284"/>
            <a:ext cx="8928960" cy="5247590"/>
          </a:xfrm>
        </p:spPr>
        <p:txBody>
          <a:bodyPr wrap="square">
            <a:spAutoFit/>
          </a:bodyPr>
          <a:lstStyle/>
          <a:p>
            <a:pPr algn="l">
              <a:lnSpc>
                <a:spcPct val="100000"/>
              </a:lnSpc>
              <a:spcBef>
                <a:spcPts val="0"/>
              </a:spcBef>
              <a:buClr>
                <a:schemeClr val="tx1"/>
              </a:buClr>
            </a:pPr>
            <a:r>
              <a:rPr lang="en-US" sz="3200" b="1" u="sng" dirty="0">
                <a:solidFill>
                  <a:schemeClr val="tx1"/>
                </a:solidFill>
                <a:latin typeface="Calibri" panose="020F0502020204030204" pitchFamily="34" charset="0"/>
                <a:cs typeface="Calibri" panose="020F0502020204030204" pitchFamily="34" charset="0"/>
              </a:rPr>
              <a:t>Be immersed in water (baptized)</a:t>
            </a:r>
          </a:p>
          <a:p>
            <a:pPr lvl="1">
              <a:spcBef>
                <a:spcPts val="0"/>
              </a:spcBef>
              <a:buClr>
                <a:schemeClr val="tx1"/>
              </a:buClr>
            </a:pPr>
            <a:r>
              <a:rPr lang="en-US" sz="3200" dirty="0">
                <a:solidFill>
                  <a:schemeClr val="tx1"/>
                </a:solidFill>
                <a:latin typeface="Calibri" panose="020F0502020204030204" pitchFamily="34" charset="0"/>
                <a:cs typeface="Calibri" panose="020F0502020204030204" pitchFamily="34" charset="0"/>
              </a:rPr>
              <a:t>Acts 2:38 – “And Peter (said) unto them, </a:t>
            </a:r>
            <a:r>
              <a:rPr lang="en-US" sz="3200" b="1" dirty="0">
                <a:solidFill>
                  <a:schemeClr val="tx1"/>
                </a:solidFill>
                <a:latin typeface="Calibri" panose="020F0502020204030204" pitchFamily="34" charset="0"/>
                <a:cs typeface="Calibri" panose="020F0502020204030204" pitchFamily="34" charset="0"/>
              </a:rPr>
              <a:t>Repent</a:t>
            </a:r>
            <a:r>
              <a:rPr lang="en-US" sz="3200" dirty="0">
                <a:solidFill>
                  <a:schemeClr val="tx1"/>
                </a:solidFill>
                <a:latin typeface="Calibri" panose="020F0502020204030204" pitchFamily="34" charset="0"/>
                <a:cs typeface="Calibri" panose="020F0502020204030204" pitchFamily="34" charset="0"/>
              </a:rPr>
              <a:t> ye, and </a:t>
            </a:r>
            <a:r>
              <a:rPr lang="en-US" sz="3200" b="1" dirty="0">
                <a:solidFill>
                  <a:schemeClr val="tx1"/>
                </a:solidFill>
                <a:latin typeface="Calibri" panose="020F0502020204030204" pitchFamily="34" charset="0"/>
                <a:cs typeface="Calibri" panose="020F0502020204030204" pitchFamily="34" charset="0"/>
              </a:rPr>
              <a:t>be baptized</a:t>
            </a:r>
            <a:r>
              <a:rPr lang="en-US" sz="3200" dirty="0">
                <a:solidFill>
                  <a:schemeClr val="tx1"/>
                </a:solidFill>
                <a:latin typeface="Calibri" panose="020F0502020204030204" pitchFamily="34" charset="0"/>
                <a:cs typeface="Calibri" panose="020F0502020204030204" pitchFamily="34" charset="0"/>
              </a:rPr>
              <a:t> every one of you in the name of Jesus Christ unto the remission of your sins; and ye shall receive the gift of the Holy Spirit.”</a:t>
            </a:r>
          </a:p>
          <a:p>
            <a:pPr algn="l">
              <a:lnSpc>
                <a:spcPct val="100000"/>
              </a:lnSpc>
              <a:spcBef>
                <a:spcPts val="0"/>
              </a:spcBef>
              <a:buClr>
                <a:schemeClr val="tx1"/>
              </a:buClr>
            </a:pPr>
            <a:r>
              <a:rPr lang="en-US" sz="3200" b="1" u="sng" dirty="0">
                <a:solidFill>
                  <a:schemeClr val="tx1"/>
                </a:solidFill>
                <a:latin typeface="Calibri" panose="020F0502020204030204" pitchFamily="34" charset="0"/>
                <a:cs typeface="Calibri" panose="020F0502020204030204" pitchFamily="34" charset="0"/>
              </a:rPr>
              <a:t>Remain faithful</a:t>
            </a:r>
          </a:p>
          <a:p>
            <a:pPr lvl="1">
              <a:lnSpc>
                <a:spcPct val="100000"/>
              </a:lnSpc>
              <a:spcBef>
                <a:spcPts val="0"/>
              </a:spcBef>
              <a:buClr>
                <a:schemeClr val="tx1"/>
              </a:buClr>
            </a:pPr>
            <a:r>
              <a:rPr lang="en-US" sz="3200" dirty="0">
                <a:solidFill>
                  <a:schemeClr val="tx1"/>
                </a:solidFill>
                <a:latin typeface="Calibri" panose="020F0502020204030204" pitchFamily="34" charset="0"/>
                <a:cs typeface="Calibri" panose="020F0502020204030204" pitchFamily="34" charset="0"/>
              </a:rPr>
              <a:t>I Corinthians 15:1-2 – “… 2 by which also ye are saved, </a:t>
            </a:r>
            <a:r>
              <a:rPr lang="en-US" sz="3200" b="1" dirty="0">
                <a:solidFill>
                  <a:schemeClr val="tx1"/>
                </a:solidFill>
                <a:latin typeface="Calibri" panose="020F0502020204030204" pitchFamily="34" charset="0"/>
                <a:cs typeface="Calibri" panose="020F0502020204030204" pitchFamily="34" charset="0"/>
              </a:rPr>
              <a:t>if ye hold fast the word</a:t>
            </a:r>
            <a:r>
              <a:rPr lang="en-US" sz="3200" dirty="0">
                <a:solidFill>
                  <a:schemeClr val="tx1"/>
                </a:solidFill>
                <a:latin typeface="Calibri" panose="020F0502020204030204" pitchFamily="34" charset="0"/>
                <a:cs typeface="Calibri" panose="020F0502020204030204" pitchFamily="34" charset="0"/>
              </a:rPr>
              <a:t> which I preached unto you, </a:t>
            </a:r>
            <a:r>
              <a:rPr lang="en-US" sz="3200" b="1" dirty="0">
                <a:solidFill>
                  <a:schemeClr val="tx1"/>
                </a:solidFill>
                <a:latin typeface="Calibri" panose="020F0502020204030204" pitchFamily="34" charset="0"/>
                <a:cs typeface="Calibri" panose="020F0502020204030204" pitchFamily="34" charset="0"/>
              </a:rPr>
              <a:t>except ye believed in vain</a:t>
            </a:r>
            <a:r>
              <a:rPr lang="en-US" sz="3200" dirty="0">
                <a:solidFill>
                  <a:schemeClr val="tx1"/>
                </a:solidFill>
                <a:latin typeface="Calibri" panose="020F0502020204030204" pitchFamily="34" charset="0"/>
                <a:cs typeface="Calibri" panose="020F0502020204030204" pitchFamily="34" charset="0"/>
              </a:rPr>
              <a:t>.”</a:t>
            </a:r>
          </a:p>
        </p:txBody>
      </p:sp>
      <p:sp>
        <p:nvSpPr>
          <p:cNvPr id="3" name="Rectangle 2">
            <a:extLst>
              <a:ext uri="{FF2B5EF4-FFF2-40B4-BE49-F238E27FC236}">
                <a16:creationId xmlns:a16="http://schemas.microsoft.com/office/drawing/2014/main" id="{B4C8946C-7D3C-C5B8-2F66-EC205E572D49}"/>
              </a:ext>
            </a:extLst>
          </p:cNvPr>
          <p:cNvSpPr txBox="1">
            <a:spLocks noChangeArrowheads="1"/>
          </p:cNvSpPr>
          <p:nvPr/>
        </p:nvSpPr>
        <p:spPr bwMode="auto">
          <a:xfrm>
            <a:off x="109728" y="402336"/>
            <a:ext cx="8671201" cy="830989"/>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285750" marR="0" lvl="0" indent="-285750" algn="l" defTabSz="913653" rtl="0" eaLnBrk="0" fontAlgn="base" latinLnBrk="0" hangingPunct="0">
              <a:lnSpc>
                <a:spcPct val="100000"/>
              </a:lnSpc>
              <a:spcBef>
                <a:spcPct val="0"/>
              </a:spcBef>
              <a:spcAft>
                <a:spcPct val="0"/>
              </a:spcAft>
              <a:buClrTx/>
              <a:buSzTx/>
              <a:buFontTx/>
              <a:buNone/>
              <a:tabLst/>
              <a:defRPr/>
            </a:pPr>
            <a:r>
              <a:rPr kumimoji="0" lang="en-US" altLang="en-US" sz="480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“What Must I Do To Be Saved?”</a:t>
            </a:r>
          </a:p>
        </p:txBody>
      </p:sp>
      <p:sp>
        <p:nvSpPr>
          <p:cNvPr id="5" name="TextBox 4">
            <a:extLst>
              <a:ext uri="{FF2B5EF4-FFF2-40B4-BE49-F238E27FC236}">
                <a16:creationId xmlns:a16="http://schemas.microsoft.com/office/drawing/2014/main" id="{F829198A-78C4-C8D6-73CF-293D0AA124A7}"/>
              </a:ext>
            </a:extLst>
          </p:cNvPr>
          <p:cNvSpPr txBox="1"/>
          <p:nvPr/>
        </p:nvSpPr>
        <p:spPr>
          <a:xfrm>
            <a:off x="7032167" y="1254140"/>
            <a:ext cx="1353758" cy="369332"/>
          </a:xfrm>
          <a:prstGeom prst="rect">
            <a:avLst/>
          </a:prstGeom>
          <a:noFill/>
        </p:spPr>
        <p:txBody>
          <a:bodyPr wrap="square" rtlCol="0">
            <a:spAutoFit/>
          </a:bodyPr>
          <a:lstStyle/>
          <a:p>
            <a:r>
              <a:rPr lang="en-US" b="1" dirty="0"/>
              <a:t>Acts 16:30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734AA-0522-CAEC-E398-D5DFEB1FDA30}"/>
              </a:ext>
            </a:extLst>
          </p:cNvPr>
          <p:cNvSpPr>
            <a:spLocks noGrp="1"/>
          </p:cNvSpPr>
          <p:nvPr>
            <p:ph type="title"/>
          </p:nvPr>
        </p:nvSpPr>
        <p:spPr>
          <a:xfrm>
            <a:off x="24384" y="-29250"/>
            <a:ext cx="9089584" cy="2031325"/>
          </a:xfrm>
        </p:spPr>
        <p:txBody>
          <a:bodyPr wrap="square">
            <a:spAutoFit/>
          </a:bodyPr>
          <a:lstStyle/>
          <a:p>
            <a:pPr algn="ctr"/>
            <a:r>
              <a:rPr lang="en-US" sz="45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Present Your Bodies A Living Sacrifice</a:t>
            </a:r>
            <a:br>
              <a:rPr lang="en-US" sz="45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br>
            <a:r>
              <a:rPr lang="en-US" sz="36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Romans 12:1-2</a:t>
            </a:r>
          </a:p>
        </p:txBody>
      </p:sp>
      <p:sp>
        <p:nvSpPr>
          <p:cNvPr id="3" name="Content Placeholder 2">
            <a:extLst>
              <a:ext uri="{FF2B5EF4-FFF2-40B4-BE49-F238E27FC236}">
                <a16:creationId xmlns:a16="http://schemas.microsoft.com/office/drawing/2014/main" id="{58A62CF8-EBB3-1661-37A9-FF3BCD7BBE15}"/>
              </a:ext>
            </a:extLst>
          </p:cNvPr>
          <p:cNvSpPr>
            <a:spLocks noGrp="1"/>
          </p:cNvSpPr>
          <p:nvPr>
            <p:ph idx="1"/>
          </p:nvPr>
        </p:nvSpPr>
        <p:spPr>
          <a:xfrm>
            <a:off x="182881" y="2425878"/>
            <a:ext cx="8782948" cy="3425553"/>
          </a:xfrm>
          <a:effectLst/>
        </p:spPr>
        <p:txBody>
          <a:bodyPr wrap="square">
            <a:spAutoFit/>
          </a:bodyPr>
          <a:lstStyle/>
          <a:p>
            <a:pPr>
              <a:buClr>
                <a:schemeClr val="tx1"/>
              </a:buClr>
              <a:buSzPct val="100000"/>
              <a:buFont typeface="Arial" panose="020B0604020202020204" pitchFamily="34" charset="0"/>
              <a:buChar char="•"/>
            </a:pPr>
            <a:r>
              <a:rPr lang="en-US" sz="3600" u="sng" dirty="0">
                <a:solidFill>
                  <a:schemeClr val="tx1"/>
                </a:solidFill>
                <a:latin typeface="Calibri" panose="020F0502020204030204" pitchFamily="34" charset="0"/>
                <a:ea typeface="Calibri" panose="020F0502020204030204" pitchFamily="34" charset="0"/>
                <a:cs typeface="Calibri" panose="020F0502020204030204" pitchFamily="34" charset="0"/>
              </a:rPr>
              <a:t>Basis</a:t>
            </a:r>
            <a:r>
              <a:rPr lang="en-US" sz="3600" dirty="0">
                <a:solidFill>
                  <a:schemeClr val="tx1"/>
                </a:solidFill>
                <a:latin typeface="Calibri" panose="020F0502020204030204" pitchFamily="34" charset="0"/>
                <a:ea typeface="Calibri" panose="020F0502020204030204" pitchFamily="34" charset="0"/>
                <a:cs typeface="Calibri" panose="020F0502020204030204" pitchFamily="34" charset="0"/>
              </a:rPr>
              <a:t>: The mercy we have received </a:t>
            </a:r>
          </a:p>
          <a:p>
            <a:pPr>
              <a:buClr>
                <a:schemeClr val="tx1"/>
              </a:buClr>
              <a:buSzPct val="100000"/>
              <a:buFont typeface="Arial" panose="020B0604020202020204" pitchFamily="34" charset="0"/>
              <a:buChar char="•"/>
            </a:pPr>
            <a:r>
              <a:rPr lang="en-US" sz="3600" u="sng" dirty="0">
                <a:solidFill>
                  <a:schemeClr val="tx1"/>
                </a:solidFill>
                <a:latin typeface="Calibri" panose="020F0502020204030204" pitchFamily="34" charset="0"/>
                <a:ea typeface="Calibri" panose="020F0502020204030204" pitchFamily="34" charset="0"/>
                <a:cs typeface="Calibri" panose="020F0502020204030204" pitchFamily="34" charset="0"/>
              </a:rPr>
              <a:t>Nature</a:t>
            </a:r>
            <a:r>
              <a:rPr lang="en-US" sz="3600" dirty="0">
                <a:solidFill>
                  <a:schemeClr val="tx1"/>
                </a:solidFill>
                <a:latin typeface="Calibri" panose="020F0502020204030204" pitchFamily="34" charset="0"/>
                <a:ea typeface="Calibri" panose="020F0502020204030204" pitchFamily="34" charset="0"/>
                <a:cs typeface="Calibri" panose="020F0502020204030204" pitchFamily="34" charset="0"/>
              </a:rPr>
              <a:t>: Living, holy, acceptable to God, rational (spiritual/reasonable) service</a:t>
            </a:r>
          </a:p>
          <a:p>
            <a:pPr>
              <a:buClr>
                <a:schemeClr val="tx1"/>
              </a:buClr>
              <a:buSzPct val="100000"/>
              <a:buFont typeface="Arial" panose="020B0604020202020204" pitchFamily="34" charset="0"/>
              <a:buChar char="•"/>
            </a:pPr>
            <a:r>
              <a:rPr lang="en-US" sz="3600" u="sng" dirty="0">
                <a:solidFill>
                  <a:schemeClr val="tx1"/>
                </a:solidFill>
                <a:latin typeface="Calibri" panose="020F0502020204030204" pitchFamily="34" charset="0"/>
                <a:ea typeface="Calibri" panose="020F0502020204030204" pitchFamily="34" charset="0"/>
                <a:cs typeface="Calibri" panose="020F0502020204030204" pitchFamily="34" charset="0"/>
              </a:rPr>
              <a:t>Means</a:t>
            </a:r>
            <a:r>
              <a:rPr lang="en-US" sz="3600" dirty="0">
                <a:solidFill>
                  <a:schemeClr val="tx1"/>
                </a:solidFill>
                <a:latin typeface="Calibri" panose="020F0502020204030204" pitchFamily="34" charset="0"/>
                <a:ea typeface="Calibri" panose="020F0502020204030204" pitchFamily="34" charset="0"/>
                <a:cs typeface="Calibri" panose="020F0502020204030204" pitchFamily="34" charset="0"/>
              </a:rPr>
              <a:t>: Transformation of mind and body</a:t>
            </a:r>
          </a:p>
          <a:p>
            <a:pPr>
              <a:buClr>
                <a:schemeClr val="tx1"/>
              </a:buClr>
              <a:buSzPct val="100000"/>
              <a:buFont typeface="Arial" panose="020B0604020202020204" pitchFamily="34" charset="0"/>
              <a:buChar char="•"/>
            </a:pPr>
            <a:r>
              <a:rPr lang="en-US" sz="3600" u="sng" dirty="0">
                <a:solidFill>
                  <a:schemeClr val="tx1"/>
                </a:solidFill>
                <a:latin typeface="Calibri" panose="020F0502020204030204" pitchFamily="34" charset="0"/>
                <a:ea typeface="Calibri" panose="020F0502020204030204" pitchFamily="34" charset="0"/>
                <a:cs typeface="Calibri" panose="020F0502020204030204" pitchFamily="34" charset="0"/>
              </a:rPr>
              <a:t>Result</a:t>
            </a:r>
            <a:r>
              <a:rPr lang="en-US" sz="3600" dirty="0">
                <a:solidFill>
                  <a:schemeClr val="tx1"/>
                </a:solidFill>
                <a:latin typeface="Calibri" panose="020F0502020204030204" pitchFamily="34" charset="0"/>
                <a:ea typeface="Calibri" panose="020F0502020204030204" pitchFamily="34" charset="0"/>
                <a:cs typeface="Calibri" panose="020F0502020204030204" pitchFamily="34" charset="0"/>
              </a:rPr>
              <a:t>: Good, acceptable, perfect will of God</a:t>
            </a:r>
          </a:p>
        </p:txBody>
      </p:sp>
      <p:sp>
        <p:nvSpPr>
          <p:cNvPr id="5" name="TextBox 4">
            <a:extLst>
              <a:ext uri="{FF2B5EF4-FFF2-40B4-BE49-F238E27FC236}">
                <a16:creationId xmlns:a16="http://schemas.microsoft.com/office/drawing/2014/main" id="{B54E4119-85ED-1CEE-1F18-531E636BBDCC}"/>
              </a:ext>
            </a:extLst>
          </p:cNvPr>
          <p:cNvSpPr txBox="1"/>
          <p:nvPr/>
        </p:nvSpPr>
        <p:spPr>
          <a:xfrm>
            <a:off x="8835988" y="5717831"/>
            <a:ext cx="253596" cy="253916"/>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2</a:t>
            </a:r>
          </a:p>
        </p:txBody>
      </p:sp>
    </p:spTree>
    <p:extLst>
      <p:ext uri="{BB962C8B-B14F-4D97-AF65-F5344CB8AC3E}">
        <p14:creationId xmlns:p14="http://schemas.microsoft.com/office/powerpoint/2010/main" val="2713023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734AA-0522-CAEC-E398-D5DFEB1FDA30}"/>
              </a:ext>
            </a:extLst>
          </p:cNvPr>
          <p:cNvSpPr>
            <a:spLocks noGrp="1"/>
          </p:cNvSpPr>
          <p:nvPr>
            <p:ph type="title"/>
          </p:nvPr>
        </p:nvSpPr>
        <p:spPr>
          <a:xfrm>
            <a:off x="70589" y="86716"/>
            <a:ext cx="8994611" cy="2000548"/>
          </a:xfrm>
        </p:spPr>
        <p:txBody>
          <a:bodyPr wrap="square">
            <a:spAutoFit/>
          </a:bodyPr>
          <a:lstStyle/>
          <a:p>
            <a:pPr algn="ctr"/>
            <a:r>
              <a:rPr lang="en-US" sz="4400" spc="15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Use Your Gifts to Serve the Church</a:t>
            </a:r>
            <a:br>
              <a:rPr lang="en-US" sz="44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br>
            <a:r>
              <a:rPr lang="en-US" sz="36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Romans 12:3-8</a:t>
            </a:r>
          </a:p>
        </p:txBody>
      </p:sp>
      <p:sp>
        <p:nvSpPr>
          <p:cNvPr id="3" name="Content Placeholder 2">
            <a:extLst>
              <a:ext uri="{FF2B5EF4-FFF2-40B4-BE49-F238E27FC236}">
                <a16:creationId xmlns:a16="http://schemas.microsoft.com/office/drawing/2014/main" id="{58A62CF8-EBB3-1661-37A9-FF3BCD7BBE15}"/>
              </a:ext>
            </a:extLst>
          </p:cNvPr>
          <p:cNvSpPr>
            <a:spLocks noGrp="1"/>
          </p:cNvSpPr>
          <p:nvPr>
            <p:ph idx="1"/>
          </p:nvPr>
        </p:nvSpPr>
        <p:spPr>
          <a:xfrm>
            <a:off x="312130" y="2285904"/>
            <a:ext cx="8507393" cy="2539157"/>
          </a:xfrm>
          <a:effectLst/>
        </p:spPr>
        <p:txBody>
          <a:bodyPr>
            <a:spAutoFit/>
          </a:bodyPr>
          <a:lstStyle/>
          <a:p>
            <a:pPr>
              <a:spcBef>
                <a:spcPts val="900"/>
              </a:spcBef>
              <a:spcAft>
                <a:spcPts val="0"/>
              </a:spcAft>
              <a:buClr>
                <a:schemeClr val="tx1"/>
              </a:buClr>
              <a:buSzPct val="100000"/>
              <a:buFont typeface="Arial" panose="020B0604020202020204" pitchFamily="34" charset="0"/>
              <a:buChar char="•"/>
            </a:pPr>
            <a:r>
              <a:rPr lang="en-US" sz="3600" dirty="0">
                <a:solidFill>
                  <a:schemeClr val="tx1"/>
                </a:solidFill>
                <a:latin typeface="Calibri" panose="020F0502020204030204" pitchFamily="34" charset="0"/>
                <a:ea typeface="Calibri" panose="020F0502020204030204" pitchFamily="34" charset="0"/>
                <a:cs typeface="Calibri" panose="020F0502020204030204" pitchFamily="34" charset="0"/>
              </a:rPr>
              <a:t>Guided by sober thinking and faith, 12:3</a:t>
            </a:r>
          </a:p>
          <a:p>
            <a:pPr>
              <a:spcBef>
                <a:spcPts val="900"/>
              </a:spcBef>
              <a:spcAft>
                <a:spcPts val="0"/>
              </a:spcAft>
              <a:buClr>
                <a:schemeClr val="tx1"/>
              </a:buClr>
              <a:buSzPct val="100000"/>
              <a:buFont typeface="Arial" panose="020B0604020202020204" pitchFamily="34" charset="0"/>
              <a:buChar char="•"/>
            </a:pPr>
            <a:r>
              <a:rPr lang="en-US" sz="3600" dirty="0">
                <a:solidFill>
                  <a:schemeClr val="tx1"/>
                </a:solidFill>
                <a:latin typeface="Calibri" panose="020F0502020204030204" pitchFamily="34" charset="0"/>
                <a:ea typeface="Calibri" panose="020F0502020204030204" pitchFamily="34" charset="0"/>
                <a:cs typeface="Calibri" panose="020F0502020204030204" pitchFamily="34" charset="0"/>
              </a:rPr>
              <a:t>A place of value and service for every Christian, 12:4-5</a:t>
            </a:r>
          </a:p>
          <a:p>
            <a:pPr>
              <a:spcBef>
                <a:spcPts val="900"/>
              </a:spcBef>
              <a:spcAft>
                <a:spcPts val="0"/>
              </a:spcAft>
              <a:buClr>
                <a:schemeClr val="tx1"/>
              </a:buClr>
              <a:buSzPct val="100000"/>
              <a:buFont typeface="Arial" panose="020B0604020202020204" pitchFamily="34" charset="0"/>
              <a:buChar char="•"/>
            </a:pPr>
            <a:r>
              <a:rPr lang="en-US" sz="3600" dirty="0">
                <a:solidFill>
                  <a:schemeClr val="tx1"/>
                </a:solidFill>
                <a:latin typeface="Calibri" panose="020F0502020204030204" pitchFamily="34" charset="0"/>
                <a:ea typeface="Calibri" panose="020F0502020204030204" pitchFamily="34" charset="0"/>
                <a:cs typeface="Calibri" panose="020F0502020204030204" pitchFamily="34" charset="0"/>
              </a:rPr>
              <a:t>Serve the body (church) in faith, 12:6-8</a:t>
            </a:r>
          </a:p>
        </p:txBody>
      </p:sp>
      <p:sp>
        <p:nvSpPr>
          <p:cNvPr id="5" name="TextBox 4">
            <a:extLst>
              <a:ext uri="{FF2B5EF4-FFF2-40B4-BE49-F238E27FC236}">
                <a16:creationId xmlns:a16="http://schemas.microsoft.com/office/drawing/2014/main" id="{4BF66847-6C37-A4DD-BEB9-AE9D97686BC1}"/>
              </a:ext>
            </a:extLst>
          </p:cNvPr>
          <p:cNvSpPr txBox="1"/>
          <p:nvPr/>
        </p:nvSpPr>
        <p:spPr>
          <a:xfrm>
            <a:off x="8835988" y="5717831"/>
            <a:ext cx="253596" cy="253916"/>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3</a:t>
            </a:r>
          </a:p>
        </p:txBody>
      </p:sp>
    </p:spTree>
    <p:extLst>
      <p:ext uri="{BB962C8B-B14F-4D97-AF65-F5344CB8AC3E}">
        <p14:creationId xmlns:p14="http://schemas.microsoft.com/office/powerpoint/2010/main" val="4189902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C4285-4B0B-6D77-B897-0A026637A28F}"/>
              </a:ext>
            </a:extLst>
          </p:cNvPr>
          <p:cNvSpPr>
            <a:spLocks noGrp="1"/>
          </p:cNvSpPr>
          <p:nvPr>
            <p:ph type="title"/>
          </p:nvPr>
        </p:nvSpPr>
        <p:spPr>
          <a:xfrm>
            <a:off x="511709" y="91440"/>
            <a:ext cx="8151642" cy="1371600"/>
          </a:xfrm>
        </p:spPr>
        <p:txBody>
          <a:bodyPr>
            <a:noAutofit/>
          </a:bodyPr>
          <a:lstStyle/>
          <a:p>
            <a:pPr algn="ctr"/>
            <a:r>
              <a:rPr lang="en-US" sz="4400" spc="15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Live a Genuine Life</a:t>
            </a:r>
            <a:br>
              <a:rPr lang="en-US" sz="4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br>
            <a:r>
              <a:rPr lang="en-US" sz="36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Romans 12:9-11</a:t>
            </a:r>
          </a:p>
        </p:txBody>
      </p:sp>
      <p:sp>
        <p:nvSpPr>
          <p:cNvPr id="3" name="Content Placeholder 2">
            <a:extLst>
              <a:ext uri="{FF2B5EF4-FFF2-40B4-BE49-F238E27FC236}">
                <a16:creationId xmlns:a16="http://schemas.microsoft.com/office/drawing/2014/main" id="{1F842A12-7AF3-C827-BEED-EE2E47B12B59}"/>
              </a:ext>
            </a:extLst>
          </p:cNvPr>
          <p:cNvSpPr txBox="1">
            <a:spLocks/>
          </p:cNvSpPr>
          <p:nvPr/>
        </p:nvSpPr>
        <p:spPr>
          <a:xfrm>
            <a:off x="355536" y="1736502"/>
            <a:ext cx="8463987" cy="3115312"/>
          </a:xfrm>
          <a:prstGeom prst="rect">
            <a:avLst/>
          </a:prstGeom>
          <a:effectLst/>
        </p:spPr>
        <p:txBody>
          <a:bodyPr>
            <a:no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R="0" lvl="0" algn="l" defTabSz="457200" rtl="0" eaLnBrk="1" fontAlgn="auto" latinLnBrk="0" hangingPunct="1">
              <a:lnSpc>
                <a:spcPct val="100000"/>
              </a:lnSpc>
              <a:spcBef>
                <a:spcPts val="900"/>
              </a:spcBef>
              <a:spcAft>
                <a:spcPts val="0"/>
              </a:spcAft>
              <a:buClr>
                <a:schemeClr val="tx1"/>
              </a:buClr>
              <a:buSzPct val="100000"/>
              <a:buFont typeface="Arial" panose="020B0604020202020204" pitchFamily="34" charset="0"/>
              <a:buChar char="•"/>
              <a:tabLst/>
              <a:defRPr/>
            </a:pPr>
            <a:r>
              <a:rPr kumimoji="0" lang="en-US" sz="360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Love without hypocrisy (pretense), 12:9</a:t>
            </a:r>
            <a:br>
              <a:rPr kumimoji="0" lang="en-US" sz="360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US" sz="360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(Love does not wear a disguise)</a:t>
            </a:r>
          </a:p>
          <a:p>
            <a:pPr marR="0" lvl="1" algn="l" defTabSz="457200" rtl="0" eaLnBrk="1" fontAlgn="auto" latinLnBrk="0" hangingPunct="1">
              <a:lnSpc>
                <a:spcPct val="100000"/>
              </a:lnSpc>
              <a:spcBef>
                <a:spcPts val="900"/>
              </a:spcBef>
              <a:spcAft>
                <a:spcPts val="0"/>
              </a:spcAft>
              <a:buClr>
                <a:schemeClr val="tx1"/>
              </a:buClr>
              <a:buSzPct val="100000"/>
              <a:buFont typeface="Arial" panose="020B0604020202020204" pitchFamily="34" charset="0"/>
              <a:buChar char="•"/>
              <a:tabLst/>
              <a:defRPr/>
            </a:pPr>
            <a:r>
              <a:rPr kumimoji="0" lang="en-US" sz="360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Love what is good, 12:9</a:t>
            </a:r>
          </a:p>
          <a:p>
            <a:pPr marR="0" lvl="1" algn="l" defTabSz="457200" rtl="0" eaLnBrk="1" fontAlgn="auto" latinLnBrk="0" hangingPunct="1">
              <a:lnSpc>
                <a:spcPct val="100000"/>
              </a:lnSpc>
              <a:spcBef>
                <a:spcPts val="900"/>
              </a:spcBef>
              <a:spcAft>
                <a:spcPts val="0"/>
              </a:spcAft>
              <a:buClr>
                <a:schemeClr val="tx1"/>
              </a:buClr>
              <a:buSzPct val="100000"/>
              <a:buFont typeface="Arial" panose="020B0604020202020204" pitchFamily="34" charset="0"/>
              <a:buChar char="•"/>
              <a:tabLst/>
              <a:defRPr/>
            </a:pPr>
            <a:r>
              <a:rPr kumimoji="0" lang="en-US" sz="360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Love our brethren, 12:10</a:t>
            </a:r>
          </a:p>
          <a:p>
            <a:pPr marR="0" lvl="1" algn="l" defTabSz="457200" rtl="0" eaLnBrk="1" fontAlgn="auto" latinLnBrk="0" hangingPunct="1">
              <a:lnSpc>
                <a:spcPct val="100000"/>
              </a:lnSpc>
              <a:spcBef>
                <a:spcPts val="900"/>
              </a:spcBef>
              <a:spcAft>
                <a:spcPts val="0"/>
              </a:spcAft>
              <a:buClr>
                <a:schemeClr val="tx1"/>
              </a:buClr>
              <a:buSzPct val="100000"/>
              <a:buFont typeface="Arial" panose="020B0604020202020204" pitchFamily="34" charset="0"/>
              <a:buChar char="•"/>
              <a:tabLst/>
              <a:defRPr/>
            </a:pPr>
            <a:r>
              <a:rPr kumimoji="0" lang="en-US" sz="360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Love God, 12:11 </a:t>
            </a:r>
          </a:p>
        </p:txBody>
      </p:sp>
      <p:sp>
        <p:nvSpPr>
          <p:cNvPr id="5" name="TextBox 4">
            <a:extLst>
              <a:ext uri="{FF2B5EF4-FFF2-40B4-BE49-F238E27FC236}">
                <a16:creationId xmlns:a16="http://schemas.microsoft.com/office/drawing/2014/main" id="{D96ABCFC-F3FE-6E06-09BC-63ABFB18D70B}"/>
              </a:ext>
            </a:extLst>
          </p:cNvPr>
          <p:cNvSpPr txBox="1"/>
          <p:nvPr/>
        </p:nvSpPr>
        <p:spPr>
          <a:xfrm>
            <a:off x="8835988" y="5717831"/>
            <a:ext cx="253596" cy="253916"/>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4</a:t>
            </a:r>
          </a:p>
        </p:txBody>
      </p:sp>
    </p:spTree>
    <p:extLst>
      <p:ext uri="{BB962C8B-B14F-4D97-AF65-F5344CB8AC3E}">
        <p14:creationId xmlns:p14="http://schemas.microsoft.com/office/powerpoint/2010/main" val="1077279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C4285-4B0B-6D77-B897-0A026637A28F}"/>
              </a:ext>
            </a:extLst>
          </p:cNvPr>
          <p:cNvSpPr>
            <a:spLocks noGrp="1"/>
          </p:cNvSpPr>
          <p:nvPr>
            <p:ph type="title"/>
          </p:nvPr>
        </p:nvSpPr>
        <p:spPr>
          <a:xfrm>
            <a:off x="0" y="91440"/>
            <a:ext cx="9144000" cy="1371600"/>
          </a:xfrm>
        </p:spPr>
        <p:txBody>
          <a:bodyPr>
            <a:spAutoFit/>
          </a:bodyPr>
          <a:lstStyle/>
          <a:p>
            <a:pPr algn="ctr"/>
            <a:r>
              <a:rPr lang="en-US" sz="4500" spc="15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Live a Constant and Caring Life</a:t>
            </a:r>
            <a:br>
              <a:rPr lang="en-US" sz="45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br>
            <a:r>
              <a:rPr lang="en-US" sz="36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Romans 12:12-14</a:t>
            </a:r>
          </a:p>
        </p:txBody>
      </p:sp>
      <p:sp>
        <p:nvSpPr>
          <p:cNvPr id="3" name="Content Placeholder 2">
            <a:extLst>
              <a:ext uri="{FF2B5EF4-FFF2-40B4-BE49-F238E27FC236}">
                <a16:creationId xmlns:a16="http://schemas.microsoft.com/office/drawing/2014/main" id="{1F842A12-7AF3-C827-BEED-EE2E47B12B59}"/>
              </a:ext>
            </a:extLst>
          </p:cNvPr>
          <p:cNvSpPr txBox="1">
            <a:spLocks/>
          </p:cNvSpPr>
          <p:nvPr/>
        </p:nvSpPr>
        <p:spPr>
          <a:xfrm>
            <a:off x="477456" y="1686074"/>
            <a:ext cx="8463987" cy="4003660"/>
          </a:xfrm>
          <a:prstGeom prst="rect">
            <a:avLst/>
          </a:prstGeom>
          <a:effectLst/>
        </p:spPr>
        <p:txBody>
          <a:bodyPr>
            <a:sp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R="0" lvl="0" algn="l" defTabSz="457200" rtl="0" eaLnBrk="1" fontAlgn="auto" latinLnBrk="0" hangingPunct="1">
              <a:lnSpc>
                <a:spcPct val="100000"/>
              </a:lnSpc>
              <a:spcBef>
                <a:spcPts val="675"/>
              </a:spcBef>
              <a:spcAft>
                <a:spcPts val="0"/>
              </a:spcAft>
              <a:buClr>
                <a:schemeClr val="tx1"/>
              </a:buClr>
              <a:buSzPct val="100000"/>
              <a:buFont typeface="Arial" panose="020B0604020202020204" pitchFamily="34" charset="0"/>
              <a:buChar char="•"/>
              <a:tabLst/>
              <a:defRPr/>
            </a:pPr>
            <a:r>
              <a:rPr kumimoji="0" lang="en-US" sz="345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Act per need and context of the moment</a:t>
            </a:r>
          </a:p>
          <a:p>
            <a:pPr marR="0" lvl="1" algn="l" defTabSz="457200" rtl="0" eaLnBrk="1" fontAlgn="auto" latinLnBrk="0" hangingPunct="1">
              <a:lnSpc>
                <a:spcPct val="100000"/>
              </a:lnSpc>
              <a:spcBef>
                <a:spcPts val="675"/>
              </a:spcBef>
              <a:spcAft>
                <a:spcPts val="0"/>
              </a:spcAft>
              <a:buClr>
                <a:schemeClr val="tx1"/>
              </a:buClr>
              <a:buSzPct val="100000"/>
              <a:buFont typeface="Arial" panose="020B0604020202020204" pitchFamily="34" charset="0"/>
              <a:buChar char="•"/>
              <a:tabLst/>
              <a:defRPr/>
            </a:pPr>
            <a:r>
              <a:rPr kumimoji="0" lang="en-US" sz="315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Rejoice, patient, always praying, 12:12</a:t>
            </a:r>
          </a:p>
          <a:p>
            <a:pPr marR="0" lvl="1" algn="l" defTabSz="457200" rtl="0" eaLnBrk="1" fontAlgn="auto" latinLnBrk="0" hangingPunct="1">
              <a:lnSpc>
                <a:spcPct val="100000"/>
              </a:lnSpc>
              <a:spcBef>
                <a:spcPts val="675"/>
              </a:spcBef>
              <a:spcAft>
                <a:spcPts val="0"/>
              </a:spcAft>
              <a:buClr>
                <a:schemeClr val="tx1"/>
              </a:buClr>
              <a:buSzPct val="100000"/>
              <a:buFont typeface="Arial" panose="020B0604020202020204" pitchFamily="34" charset="0"/>
              <a:buChar char="•"/>
              <a:tabLst/>
              <a:defRPr/>
            </a:pPr>
            <a:r>
              <a:rPr kumimoji="0" lang="en-US" sz="315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Hope anchors us, Romans 5:2-5;</a:t>
            </a:r>
            <a:br>
              <a:rPr kumimoji="0" lang="en-US" sz="315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US" sz="315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Hebrews 6:17-20 </a:t>
            </a:r>
          </a:p>
          <a:p>
            <a:pPr marR="0" lvl="1" algn="l" defTabSz="457200" rtl="0" eaLnBrk="1" fontAlgn="auto" latinLnBrk="0" hangingPunct="1">
              <a:lnSpc>
                <a:spcPct val="100000"/>
              </a:lnSpc>
              <a:spcBef>
                <a:spcPts val="675"/>
              </a:spcBef>
              <a:spcAft>
                <a:spcPts val="0"/>
              </a:spcAft>
              <a:buClr>
                <a:schemeClr val="tx1"/>
              </a:buClr>
              <a:buSzPct val="100000"/>
              <a:buFont typeface="Arial" panose="020B0604020202020204" pitchFamily="34" charset="0"/>
              <a:buChar char="•"/>
              <a:tabLst/>
              <a:defRPr/>
            </a:pPr>
            <a:r>
              <a:rPr kumimoji="0" lang="en-US" sz="315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Steadfast prayer acknowledges God</a:t>
            </a:r>
          </a:p>
          <a:p>
            <a:pPr marR="0" lvl="0" algn="l" defTabSz="457200" rtl="0" eaLnBrk="1" fontAlgn="auto" latinLnBrk="0" hangingPunct="1">
              <a:lnSpc>
                <a:spcPct val="100000"/>
              </a:lnSpc>
              <a:spcBef>
                <a:spcPts val="675"/>
              </a:spcBef>
              <a:spcAft>
                <a:spcPts val="0"/>
              </a:spcAft>
              <a:buClr>
                <a:schemeClr val="tx1"/>
              </a:buClr>
              <a:buSzPct val="100000"/>
              <a:buFont typeface="Arial" panose="020B0604020202020204" pitchFamily="34" charset="0"/>
              <a:buChar char="•"/>
              <a:tabLst/>
              <a:defRPr/>
            </a:pPr>
            <a:r>
              <a:rPr kumimoji="0" lang="en-US" sz="330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Love brethren and strangers, 12:13</a:t>
            </a:r>
          </a:p>
          <a:p>
            <a:pPr marR="0" lvl="1" algn="l" defTabSz="457200" rtl="0" eaLnBrk="1" fontAlgn="auto" latinLnBrk="0" hangingPunct="1">
              <a:lnSpc>
                <a:spcPct val="100000"/>
              </a:lnSpc>
              <a:spcBef>
                <a:spcPts val="675"/>
              </a:spcBef>
              <a:spcAft>
                <a:spcPts val="0"/>
              </a:spcAft>
              <a:buClr>
                <a:schemeClr val="tx1"/>
              </a:buClr>
              <a:buSzPct val="100000"/>
              <a:buFont typeface="Arial" panose="020B0604020202020204" pitchFamily="34" charset="0"/>
              <a:buChar char="•"/>
              <a:tabLst/>
              <a:defRPr/>
            </a:pPr>
            <a:r>
              <a:rPr kumimoji="0" lang="en-US" sz="315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Be a blessing to all, 12:14 (Luke 6:35-36)</a:t>
            </a:r>
          </a:p>
        </p:txBody>
      </p:sp>
      <p:sp>
        <p:nvSpPr>
          <p:cNvPr id="5" name="TextBox 4">
            <a:extLst>
              <a:ext uri="{FF2B5EF4-FFF2-40B4-BE49-F238E27FC236}">
                <a16:creationId xmlns:a16="http://schemas.microsoft.com/office/drawing/2014/main" id="{D96ABCFC-F3FE-6E06-09BC-63ABFB18D70B}"/>
              </a:ext>
            </a:extLst>
          </p:cNvPr>
          <p:cNvSpPr txBox="1"/>
          <p:nvPr/>
        </p:nvSpPr>
        <p:spPr>
          <a:xfrm>
            <a:off x="8835988" y="5717831"/>
            <a:ext cx="253596" cy="253916"/>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5</a:t>
            </a:r>
          </a:p>
        </p:txBody>
      </p:sp>
    </p:spTree>
    <p:extLst>
      <p:ext uri="{BB962C8B-B14F-4D97-AF65-F5344CB8AC3E}">
        <p14:creationId xmlns:p14="http://schemas.microsoft.com/office/powerpoint/2010/main" val="4164688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C4285-4B0B-6D77-B897-0A026637A28F}"/>
              </a:ext>
            </a:extLst>
          </p:cNvPr>
          <p:cNvSpPr>
            <a:spLocks noGrp="1"/>
          </p:cNvSpPr>
          <p:nvPr>
            <p:ph type="title"/>
          </p:nvPr>
        </p:nvSpPr>
        <p:spPr>
          <a:xfrm>
            <a:off x="0" y="91440"/>
            <a:ext cx="9144000" cy="1371600"/>
          </a:xfrm>
        </p:spPr>
        <p:txBody>
          <a:bodyPr/>
          <a:lstStyle/>
          <a:p>
            <a:pPr algn="ctr"/>
            <a:r>
              <a:rPr lang="en-US" sz="4500" spc="15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Live an Empathetic Life</a:t>
            </a:r>
            <a:br>
              <a:rPr lang="en-US" sz="45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br>
            <a:r>
              <a:rPr lang="en-US" sz="36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Romans 12:15-16</a:t>
            </a:r>
          </a:p>
        </p:txBody>
      </p:sp>
      <p:sp>
        <p:nvSpPr>
          <p:cNvPr id="3" name="Content Placeholder 2">
            <a:extLst>
              <a:ext uri="{FF2B5EF4-FFF2-40B4-BE49-F238E27FC236}">
                <a16:creationId xmlns:a16="http://schemas.microsoft.com/office/drawing/2014/main" id="{1F842A12-7AF3-C827-BEED-EE2E47B12B59}"/>
              </a:ext>
            </a:extLst>
          </p:cNvPr>
          <p:cNvSpPr txBox="1">
            <a:spLocks/>
          </p:cNvSpPr>
          <p:nvPr/>
        </p:nvSpPr>
        <p:spPr>
          <a:xfrm>
            <a:off x="395430" y="1755137"/>
            <a:ext cx="8403220" cy="3647152"/>
          </a:xfrm>
          <a:prstGeom prst="rect">
            <a:avLst/>
          </a:prstGeom>
          <a:effectLst/>
        </p:spPr>
        <p:txBody>
          <a:bodyPr>
            <a:sp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R="0" lvl="0" algn="l" defTabSz="457200" rtl="0" eaLnBrk="1" fontAlgn="auto" latinLnBrk="0" hangingPunct="1">
              <a:lnSpc>
                <a:spcPct val="100000"/>
              </a:lnSpc>
              <a:spcBef>
                <a:spcPts val="900"/>
              </a:spcBef>
              <a:spcAft>
                <a:spcPts val="0"/>
              </a:spcAft>
              <a:buClr>
                <a:schemeClr val="tx1"/>
              </a:buClr>
              <a:buSzPct val="100000"/>
              <a:buFont typeface="Arial" panose="020B0604020202020204" pitchFamily="34" charset="0"/>
              <a:buChar char="•"/>
              <a:tabLst/>
              <a:defRPr/>
            </a:pPr>
            <a:r>
              <a:rPr kumimoji="0" lang="en-US" sz="360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Share joys and sorrows of others, 12:15</a:t>
            </a:r>
          </a:p>
          <a:p>
            <a:pPr marR="0" lvl="1" algn="l" defTabSz="457200" rtl="0" eaLnBrk="1" fontAlgn="auto" latinLnBrk="0" hangingPunct="1">
              <a:lnSpc>
                <a:spcPct val="100000"/>
              </a:lnSpc>
              <a:spcBef>
                <a:spcPts val="900"/>
              </a:spcBef>
              <a:spcAft>
                <a:spcPts val="0"/>
              </a:spcAft>
              <a:buClr>
                <a:schemeClr val="tx1"/>
              </a:buClr>
              <a:buSzPct val="100000"/>
              <a:buFont typeface="Arial" panose="020B0604020202020204" pitchFamily="34" charset="0"/>
              <a:buChar char="•"/>
              <a:tabLst/>
              <a:defRPr/>
            </a:pPr>
            <a:r>
              <a:rPr kumimoji="0" lang="en-US" sz="3600" u="sng"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Sympathy</a:t>
            </a:r>
            <a:r>
              <a:rPr kumimoji="0" lang="en-US" sz="360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 “feelings of pity and sorrow for someone else’s misfortune”</a:t>
            </a:r>
          </a:p>
          <a:p>
            <a:pPr marR="0" lvl="1" algn="l" defTabSz="457200" rtl="0" eaLnBrk="1" fontAlgn="auto" latinLnBrk="0" hangingPunct="1">
              <a:lnSpc>
                <a:spcPct val="100000"/>
              </a:lnSpc>
              <a:spcBef>
                <a:spcPts val="900"/>
              </a:spcBef>
              <a:spcAft>
                <a:spcPts val="0"/>
              </a:spcAft>
              <a:buClr>
                <a:schemeClr val="tx1"/>
              </a:buClr>
              <a:buSzPct val="100000"/>
              <a:buFont typeface="Arial" panose="020B0604020202020204" pitchFamily="34" charset="0"/>
              <a:buChar char="•"/>
              <a:tabLst/>
              <a:defRPr/>
            </a:pPr>
            <a:r>
              <a:rPr kumimoji="0" lang="en-US" sz="3600" u="sng"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Empathy</a:t>
            </a:r>
            <a:r>
              <a:rPr kumimoji="0" lang="en-US" sz="360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 “the ability to understand and </a:t>
            </a:r>
            <a:br>
              <a:rPr kumimoji="0" lang="en-US" sz="360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US" sz="360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share the feelings of another”</a:t>
            </a:r>
            <a:br>
              <a:rPr kumimoji="0" lang="en-US" sz="360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US" sz="360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(I Corinthians 12:26)</a:t>
            </a:r>
          </a:p>
        </p:txBody>
      </p:sp>
      <p:sp>
        <p:nvSpPr>
          <p:cNvPr id="5" name="TextBox 4">
            <a:extLst>
              <a:ext uri="{FF2B5EF4-FFF2-40B4-BE49-F238E27FC236}">
                <a16:creationId xmlns:a16="http://schemas.microsoft.com/office/drawing/2014/main" id="{D96ABCFC-F3FE-6E06-09BC-63ABFB18D70B}"/>
              </a:ext>
            </a:extLst>
          </p:cNvPr>
          <p:cNvSpPr txBox="1"/>
          <p:nvPr/>
        </p:nvSpPr>
        <p:spPr>
          <a:xfrm>
            <a:off x="8835988" y="5717831"/>
            <a:ext cx="253596" cy="253916"/>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6</a:t>
            </a:r>
          </a:p>
        </p:txBody>
      </p:sp>
    </p:spTree>
    <p:extLst>
      <p:ext uri="{BB962C8B-B14F-4D97-AF65-F5344CB8AC3E}">
        <p14:creationId xmlns:p14="http://schemas.microsoft.com/office/powerpoint/2010/main" val="1906378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C4285-4B0B-6D77-B897-0A026637A28F}"/>
              </a:ext>
            </a:extLst>
          </p:cNvPr>
          <p:cNvSpPr>
            <a:spLocks noGrp="1"/>
          </p:cNvSpPr>
          <p:nvPr>
            <p:ph type="title"/>
          </p:nvPr>
        </p:nvSpPr>
        <p:spPr>
          <a:xfrm>
            <a:off x="0" y="91440"/>
            <a:ext cx="9144000" cy="1371600"/>
          </a:xfrm>
        </p:spPr>
        <p:txBody>
          <a:bodyPr/>
          <a:lstStyle/>
          <a:p>
            <a:pPr algn="ctr"/>
            <a:r>
              <a:rPr lang="en-US" sz="4500" spc="15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Live an Empathetic Life</a:t>
            </a:r>
            <a:br>
              <a:rPr lang="en-US" sz="45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br>
            <a:r>
              <a:rPr lang="en-US" sz="36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Romans 12:15-16</a:t>
            </a:r>
          </a:p>
        </p:txBody>
      </p:sp>
      <p:sp>
        <p:nvSpPr>
          <p:cNvPr id="3" name="Content Placeholder 2">
            <a:extLst>
              <a:ext uri="{FF2B5EF4-FFF2-40B4-BE49-F238E27FC236}">
                <a16:creationId xmlns:a16="http://schemas.microsoft.com/office/drawing/2014/main" id="{1F842A12-7AF3-C827-BEED-EE2E47B12B59}"/>
              </a:ext>
            </a:extLst>
          </p:cNvPr>
          <p:cNvSpPr txBox="1">
            <a:spLocks/>
          </p:cNvSpPr>
          <p:nvPr/>
        </p:nvSpPr>
        <p:spPr>
          <a:xfrm>
            <a:off x="269913" y="1849355"/>
            <a:ext cx="8662850" cy="4870564"/>
          </a:xfrm>
          <a:prstGeom prst="rect">
            <a:avLst/>
          </a:prstGeom>
          <a:effectLst/>
        </p:spPr>
        <p:txBody>
          <a:bodyPr>
            <a:sp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R="0" lvl="0" algn="l" defTabSz="457200" rtl="0" eaLnBrk="1" fontAlgn="auto" latinLnBrk="0" hangingPunct="1">
              <a:lnSpc>
                <a:spcPct val="100000"/>
              </a:lnSpc>
              <a:spcBef>
                <a:spcPts val="900"/>
              </a:spcBef>
              <a:spcAft>
                <a:spcPts val="0"/>
              </a:spcAft>
              <a:buClr>
                <a:schemeClr val="tx1"/>
              </a:buClr>
              <a:buSzPct val="100000"/>
              <a:buFont typeface="Arial" panose="020B0604020202020204" pitchFamily="34" charset="0"/>
              <a:buChar char="•"/>
              <a:tabLst/>
              <a:defRPr/>
            </a:pPr>
            <a:r>
              <a:rPr kumimoji="0" lang="en-US" sz="360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Why and How? Of the same mind, 12:16</a:t>
            </a:r>
          </a:p>
          <a:p>
            <a:pPr marL="832247" marR="0" lvl="1" indent="-571500" algn="l" defTabSz="457200" rtl="0" eaLnBrk="1" fontAlgn="auto" latinLnBrk="0" hangingPunct="1">
              <a:lnSpc>
                <a:spcPct val="100000"/>
              </a:lnSpc>
              <a:spcBef>
                <a:spcPts val="900"/>
              </a:spcBef>
              <a:spcAft>
                <a:spcPts val="0"/>
              </a:spcAft>
              <a:buClr>
                <a:schemeClr val="tx1"/>
              </a:buClr>
              <a:buSzPct val="100000"/>
              <a:buFont typeface="Arial" panose="020B0604020202020204" pitchFamily="34" charset="0"/>
              <a:buChar char="•"/>
              <a:tabLst/>
              <a:defRPr/>
            </a:pPr>
            <a:r>
              <a:rPr kumimoji="0" lang="en-US" sz="360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Knit together (Ephesians 4:15-16;</a:t>
            </a:r>
            <a:br>
              <a:rPr kumimoji="0" lang="en-US" sz="360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US" sz="360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I Corinthians 1:10)</a:t>
            </a:r>
          </a:p>
          <a:p>
            <a:pPr marL="832247" marR="0" lvl="1" indent="-571500" algn="l" defTabSz="457200" rtl="0" eaLnBrk="1" fontAlgn="auto" latinLnBrk="0" hangingPunct="1">
              <a:lnSpc>
                <a:spcPct val="100000"/>
              </a:lnSpc>
              <a:spcBef>
                <a:spcPts val="900"/>
              </a:spcBef>
              <a:spcAft>
                <a:spcPts val="0"/>
              </a:spcAft>
              <a:buClr>
                <a:schemeClr val="tx1"/>
              </a:buClr>
              <a:buSzPct val="100000"/>
              <a:buFont typeface="Arial" panose="020B0604020202020204" pitchFamily="34" charset="0"/>
              <a:buChar char="•"/>
              <a:tabLst/>
              <a:defRPr/>
            </a:pPr>
            <a:r>
              <a:rPr kumimoji="0" lang="en-US" sz="360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Serve without complaints, contentions, and conflicts that discourage/destroy (Galatians 5:13-15)</a:t>
            </a:r>
          </a:p>
          <a:p>
            <a:pPr marL="832247" marR="0" lvl="1" indent="-571500" algn="l" defTabSz="457200" rtl="0" eaLnBrk="1" fontAlgn="auto" latinLnBrk="0" hangingPunct="1">
              <a:lnSpc>
                <a:spcPct val="100000"/>
              </a:lnSpc>
              <a:spcBef>
                <a:spcPts val="900"/>
              </a:spcBef>
              <a:spcAft>
                <a:spcPts val="0"/>
              </a:spcAft>
              <a:buClr>
                <a:schemeClr val="tx1"/>
              </a:buClr>
              <a:buSzPct val="100000"/>
              <a:buFont typeface="Arial" panose="020B0604020202020204" pitchFamily="34" charset="0"/>
              <a:buChar char="•"/>
              <a:tabLst/>
              <a:defRPr/>
            </a:pPr>
            <a:r>
              <a:rPr kumimoji="0" lang="en-US" sz="360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Void of personal ambition, with humility, and deference (Philippians 2:3-4)</a:t>
            </a:r>
          </a:p>
        </p:txBody>
      </p:sp>
      <p:sp>
        <p:nvSpPr>
          <p:cNvPr id="5" name="TextBox 4">
            <a:extLst>
              <a:ext uri="{FF2B5EF4-FFF2-40B4-BE49-F238E27FC236}">
                <a16:creationId xmlns:a16="http://schemas.microsoft.com/office/drawing/2014/main" id="{D96ABCFC-F3FE-6E06-09BC-63ABFB18D70B}"/>
              </a:ext>
            </a:extLst>
          </p:cNvPr>
          <p:cNvSpPr txBox="1"/>
          <p:nvPr/>
        </p:nvSpPr>
        <p:spPr>
          <a:xfrm>
            <a:off x="8835988" y="5717831"/>
            <a:ext cx="253596" cy="253916"/>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7</a:t>
            </a:r>
          </a:p>
        </p:txBody>
      </p:sp>
    </p:spTree>
    <p:extLst>
      <p:ext uri="{BB962C8B-B14F-4D97-AF65-F5344CB8AC3E}">
        <p14:creationId xmlns:p14="http://schemas.microsoft.com/office/powerpoint/2010/main" val="1825512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C4285-4B0B-6D77-B897-0A026637A28F}"/>
              </a:ext>
            </a:extLst>
          </p:cNvPr>
          <p:cNvSpPr>
            <a:spLocks noGrp="1"/>
          </p:cNvSpPr>
          <p:nvPr>
            <p:ph type="title"/>
          </p:nvPr>
        </p:nvSpPr>
        <p:spPr>
          <a:xfrm>
            <a:off x="0" y="91440"/>
            <a:ext cx="9144000" cy="1371600"/>
          </a:xfrm>
        </p:spPr>
        <p:txBody>
          <a:bodyPr>
            <a:spAutoFit/>
          </a:bodyPr>
          <a:lstStyle/>
          <a:p>
            <a:pPr algn="ctr"/>
            <a:r>
              <a:rPr lang="en-US" sz="4500" spc="15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Live a Peaceful Life</a:t>
            </a:r>
            <a:br>
              <a:rPr lang="en-US" sz="45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br>
            <a:r>
              <a:rPr lang="en-US" sz="36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Romans 12:17-21</a:t>
            </a:r>
          </a:p>
        </p:txBody>
      </p:sp>
      <p:sp>
        <p:nvSpPr>
          <p:cNvPr id="3" name="Content Placeholder 2">
            <a:extLst>
              <a:ext uri="{FF2B5EF4-FFF2-40B4-BE49-F238E27FC236}">
                <a16:creationId xmlns:a16="http://schemas.microsoft.com/office/drawing/2014/main" id="{1F842A12-7AF3-C827-BEED-EE2E47B12B59}"/>
              </a:ext>
            </a:extLst>
          </p:cNvPr>
          <p:cNvSpPr txBox="1">
            <a:spLocks/>
          </p:cNvSpPr>
          <p:nvPr/>
        </p:nvSpPr>
        <p:spPr>
          <a:xfrm>
            <a:off x="243840" y="1720992"/>
            <a:ext cx="8688923" cy="4316566"/>
          </a:xfrm>
          <a:prstGeom prst="rect">
            <a:avLst/>
          </a:prstGeom>
          <a:effectLst/>
        </p:spPr>
        <p:txBody>
          <a:bodyPr wrap="square">
            <a:sp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R="0" lvl="0" algn="l" defTabSz="457200" rtl="0" eaLnBrk="1" fontAlgn="auto" latinLnBrk="0" hangingPunct="1">
              <a:lnSpc>
                <a:spcPct val="100000"/>
              </a:lnSpc>
              <a:spcBef>
                <a:spcPts val="900"/>
              </a:spcBef>
              <a:spcAft>
                <a:spcPts val="0"/>
              </a:spcAft>
              <a:buClr>
                <a:schemeClr val="tx1"/>
              </a:buClr>
              <a:buSzPct val="100000"/>
              <a:buFont typeface="Arial" panose="020B0604020202020204" pitchFamily="34" charset="0"/>
              <a:buChar char="•"/>
              <a:tabLst/>
              <a:defRPr/>
            </a:pPr>
            <a:r>
              <a:rPr kumimoji="0" lang="en-US" sz="360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Do not be vengeful and vindictive, 12:17, 19 (Matthew 5:38-39)</a:t>
            </a:r>
          </a:p>
          <a:p>
            <a:pPr marR="0" lvl="0" algn="l" defTabSz="457200" rtl="0" eaLnBrk="1" fontAlgn="auto" latinLnBrk="0" hangingPunct="1">
              <a:lnSpc>
                <a:spcPct val="100000"/>
              </a:lnSpc>
              <a:spcBef>
                <a:spcPts val="900"/>
              </a:spcBef>
              <a:spcAft>
                <a:spcPts val="0"/>
              </a:spcAft>
              <a:buClr>
                <a:schemeClr val="tx1"/>
              </a:buClr>
              <a:buSzPct val="100000"/>
              <a:buFont typeface="Arial" panose="020B0604020202020204" pitchFamily="34" charset="0"/>
              <a:buChar char="•"/>
              <a:tabLst/>
              <a:defRPr/>
            </a:pPr>
            <a:r>
              <a:rPr kumimoji="0" lang="en-US" sz="360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Value good things, live honorably and peacefully, 12:17-18</a:t>
            </a:r>
          </a:p>
          <a:p>
            <a:pPr marL="717947" marR="0" lvl="1" indent="-457200" algn="l" defTabSz="457200" rtl="0" eaLnBrk="1" fontAlgn="auto" latinLnBrk="0" hangingPunct="1">
              <a:lnSpc>
                <a:spcPct val="100000"/>
              </a:lnSpc>
              <a:spcBef>
                <a:spcPts val="900"/>
              </a:spcBef>
              <a:spcAft>
                <a:spcPts val="0"/>
              </a:spcAft>
              <a:buClr>
                <a:schemeClr val="tx1"/>
              </a:buClr>
              <a:buSzPct val="100000"/>
              <a:buFont typeface="Arial" panose="020B0604020202020204" pitchFamily="34" charset="0"/>
              <a:buChar char="•"/>
              <a:tabLst/>
              <a:defRPr/>
            </a:pPr>
            <a:r>
              <a:rPr kumimoji="0" lang="en-US" sz="360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Submit to the Lord’s power and justice, 12:19</a:t>
            </a:r>
          </a:p>
          <a:p>
            <a:pPr marL="717947" marR="0" lvl="1" indent="-457200" algn="l" defTabSz="457200" rtl="0" eaLnBrk="1" fontAlgn="auto" latinLnBrk="0" hangingPunct="1">
              <a:lnSpc>
                <a:spcPct val="100000"/>
              </a:lnSpc>
              <a:spcBef>
                <a:spcPts val="900"/>
              </a:spcBef>
              <a:spcAft>
                <a:spcPts val="0"/>
              </a:spcAft>
              <a:buClr>
                <a:schemeClr val="tx1"/>
              </a:buClr>
              <a:buSzPct val="100000"/>
              <a:buFont typeface="Arial" panose="020B0604020202020204" pitchFamily="34" charset="0"/>
              <a:buChar char="•"/>
              <a:tabLst/>
              <a:defRPr/>
            </a:pPr>
            <a:r>
              <a:rPr kumimoji="0" lang="en-US" sz="360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Overcome evil with good, 12:20-21</a:t>
            </a:r>
          </a:p>
        </p:txBody>
      </p:sp>
      <p:sp>
        <p:nvSpPr>
          <p:cNvPr id="5" name="TextBox 4">
            <a:extLst>
              <a:ext uri="{FF2B5EF4-FFF2-40B4-BE49-F238E27FC236}">
                <a16:creationId xmlns:a16="http://schemas.microsoft.com/office/drawing/2014/main" id="{D96ABCFC-F3FE-6E06-09BC-63ABFB18D70B}"/>
              </a:ext>
            </a:extLst>
          </p:cNvPr>
          <p:cNvSpPr txBox="1"/>
          <p:nvPr/>
        </p:nvSpPr>
        <p:spPr>
          <a:xfrm>
            <a:off x="8835988" y="5717831"/>
            <a:ext cx="253596" cy="253916"/>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8</a:t>
            </a:r>
          </a:p>
        </p:txBody>
      </p:sp>
    </p:spTree>
    <p:extLst>
      <p:ext uri="{BB962C8B-B14F-4D97-AF65-F5344CB8AC3E}">
        <p14:creationId xmlns:p14="http://schemas.microsoft.com/office/powerpoint/2010/main" val="2740920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E75E7E6D-CA22-606B-B281-14F4213EA50E}"/>
              </a:ext>
            </a:extLst>
          </p:cNvPr>
          <p:cNvSpPr>
            <a:spLocks noGrp="1"/>
          </p:cNvSpPr>
          <p:nvPr>
            <p:ph type="subTitle" idx="1"/>
          </p:nvPr>
        </p:nvSpPr>
        <p:spPr>
          <a:xfrm>
            <a:off x="343704" y="612648"/>
            <a:ext cx="3179784" cy="2357568"/>
          </a:xfrm>
          <a:effectLst/>
        </p:spPr>
        <p:txBody>
          <a:bodyPr wrap="square" anchor="ctr">
            <a:spAutoFit/>
          </a:bodyPr>
          <a:lstStyle/>
          <a:p>
            <a:pPr algn="ctr"/>
            <a:r>
              <a:rPr lang="en-US" sz="4950" b="1" spc="150" dirty="0">
                <a:solidFill>
                  <a:schemeClr val="tx1"/>
                </a:solidFill>
                <a:latin typeface="Calibri" panose="020F0502020204030204" pitchFamily="34" charset="0"/>
                <a:ea typeface="Calibri" panose="020F0502020204030204" pitchFamily="34" charset="0"/>
                <a:cs typeface="Calibri" panose="020F0502020204030204" pitchFamily="34" charset="0"/>
              </a:rPr>
              <a:t>A Living Sacrifice</a:t>
            </a:r>
          </a:p>
          <a:p>
            <a:pPr algn="ctr"/>
            <a:r>
              <a:rPr lang="en-US" sz="3600" dirty="0">
                <a:solidFill>
                  <a:schemeClr val="tx1"/>
                </a:solidFill>
                <a:latin typeface="Calibri" panose="020F0502020204030204" pitchFamily="34" charset="0"/>
                <a:ea typeface="Calibri" panose="020F0502020204030204" pitchFamily="34" charset="0"/>
                <a:cs typeface="Calibri" panose="020F0502020204030204" pitchFamily="34" charset="0"/>
              </a:rPr>
              <a:t>(Galatians 2:20)</a:t>
            </a:r>
          </a:p>
        </p:txBody>
      </p:sp>
      <p:sp>
        <p:nvSpPr>
          <p:cNvPr id="3" name="TextBox 2">
            <a:extLst>
              <a:ext uri="{FF2B5EF4-FFF2-40B4-BE49-F238E27FC236}">
                <a16:creationId xmlns:a16="http://schemas.microsoft.com/office/drawing/2014/main" id="{C152CBCC-AC82-A8D6-E5D5-D2D3D73B6C4F}"/>
              </a:ext>
            </a:extLst>
          </p:cNvPr>
          <p:cNvSpPr txBox="1"/>
          <p:nvPr/>
        </p:nvSpPr>
        <p:spPr>
          <a:xfrm>
            <a:off x="8835988" y="5717831"/>
            <a:ext cx="253596" cy="253916"/>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9</a:t>
            </a:r>
          </a:p>
        </p:txBody>
      </p:sp>
      <p:sp>
        <p:nvSpPr>
          <p:cNvPr id="8" name="Content Placeholder 2">
            <a:extLst>
              <a:ext uri="{FF2B5EF4-FFF2-40B4-BE49-F238E27FC236}">
                <a16:creationId xmlns:a16="http://schemas.microsoft.com/office/drawing/2014/main" id="{95531D18-6B29-AB63-F886-1F956BA45946}"/>
              </a:ext>
            </a:extLst>
          </p:cNvPr>
          <p:cNvSpPr txBox="1">
            <a:spLocks/>
          </p:cNvSpPr>
          <p:nvPr/>
        </p:nvSpPr>
        <p:spPr>
          <a:xfrm>
            <a:off x="4361290" y="614796"/>
            <a:ext cx="4782710" cy="3287542"/>
          </a:xfrm>
          <a:prstGeom prst="rect">
            <a:avLst/>
          </a:prstGeom>
          <a:effectLst/>
        </p:spPr>
        <p:txBody>
          <a:bodyPr>
            <a:sp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R="0" lvl="0" algn="l" defTabSz="457200" rtl="0" eaLnBrk="1" fontAlgn="auto" latinLnBrk="0" hangingPunct="1">
              <a:lnSpc>
                <a:spcPct val="100000"/>
              </a:lnSpc>
              <a:spcBef>
                <a:spcPts val="900"/>
              </a:spcBef>
              <a:spcAft>
                <a:spcPts val="0"/>
              </a:spcAft>
              <a:buClr>
                <a:schemeClr val="tx1"/>
              </a:buClr>
              <a:buSzPct val="100000"/>
              <a:buFont typeface="Arial" panose="020B0604020202020204" pitchFamily="34" charset="0"/>
              <a:buChar char="•"/>
              <a:tabLst/>
              <a:defRPr/>
            </a:pPr>
            <a:r>
              <a:rPr kumimoji="0" lang="en-US" sz="3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Calibri" panose="020F0502020204030204" pitchFamily="34" charset="0"/>
                <a:cs typeface="Calibri" panose="020F0502020204030204" pitchFamily="34" charset="0"/>
              </a:rPr>
              <a:t>Genuine</a:t>
            </a:r>
          </a:p>
          <a:p>
            <a:pPr marR="0" lvl="0" algn="l" defTabSz="457200" rtl="0" eaLnBrk="1" fontAlgn="auto" latinLnBrk="0" hangingPunct="1">
              <a:lnSpc>
                <a:spcPct val="100000"/>
              </a:lnSpc>
              <a:spcBef>
                <a:spcPts val="900"/>
              </a:spcBef>
              <a:spcAft>
                <a:spcPts val="0"/>
              </a:spcAft>
              <a:buClr>
                <a:schemeClr val="tx1"/>
              </a:buClr>
              <a:buSzPct val="100000"/>
              <a:buFont typeface="Arial" panose="020B0604020202020204" pitchFamily="34" charset="0"/>
              <a:buChar char="•"/>
              <a:tabLst/>
              <a:defRPr/>
            </a:pPr>
            <a:r>
              <a:rPr kumimoji="0" lang="en-US" sz="3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Calibri" panose="020F0502020204030204" pitchFamily="34" charset="0"/>
                <a:cs typeface="Calibri" panose="020F0502020204030204" pitchFamily="34" charset="0"/>
              </a:rPr>
              <a:t>Constant and caring</a:t>
            </a:r>
          </a:p>
          <a:p>
            <a:pPr marR="0" lvl="0" algn="l" defTabSz="457200" rtl="0" eaLnBrk="1" fontAlgn="auto" latinLnBrk="0" hangingPunct="1">
              <a:lnSpc>
                <a:spcPct val="100000"/>
              </a:lnSpc>
              <a:spcBef>
                <a:spcPts val="900"/>
              </a:spcBef>
              <a:spcAft>
                <a:spcPts val="0"/>
              </a:spcAft>
              <a:buClr>
                <a:schemeClr val="tx1"/>
              </a:buClr>
              <a:buSzPct val="100000"/>
              <a:buFont typeface="Arial" panose="020B0604020202020204" pitchFamily="34" charset="0"/>
              <a:buChar char="•"/>
              <a:tabLst/>
              <a:defRPr/>
            </a:pPr>
            <a:r>
              <a:rPr kumimoji="0" lang="en-US" sz="3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Calibri" panose="020F0502020204030204" pitchFamily="34" charset="0"/>
                <a:cs typeface="Calibri" panose="020F0502020204030204" pitchFamily="34" charset="0"/>
              </a:rPr>
              <a:t>Empathetic and Encouraging</a:t>
            </a:r>
          </a:p>
          <a:p>
            <a:pPr marR="0" lvl="0" algn="l" defTabSz="457200" rtl="0" eaLnBrk="1" fontAlgn="auto" latinLnBrk="0" hangingPunct="1">
              <a:lnSpc>
                <a:spcPct val="100000"/>
              </a:lnSpc>
              <a:spcBef>
                <a:spcPts val="900"/>
              </a:spcBef>
              <a:spcAft>
                <a:spcPts val="0"/>
              </a:spcAft>
              <a:buClr>
                <a:schemeClr val="tx1"/>
              </a:buClr>
              <a:buSzPct val="100000"/>
              <a:buFont typeface="Arial" panose="020B0604020202020204" pitchFamily="34" charset="0"/>
              <a:buChar char="•"/>
              <a:tabLst/>
              <a:defRPr/>
            </a:pPr>
            <a:r>
              <a:rPr kumimoji="0" lang="en-US" sz="3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Calibri" panose="020F0502020204030204" pitchFamily="34" charset="0"/>
                <a:cs typeface="Calibri" panose="020F0502020204030204" pitchFamily="34" charset="0"/>
              </a:rPr>
              <a:t>Peaceful</a:t>
            </a:r>
          </a:p>
        </p:txBody>
      </p:sp>
    </p:spTree>
    <p:extLst>
      <p:ext uri="{BB962C8B-B14F-4D97-AF65-F5344CB8AC3E}">
        <p14:creationId xmlns:p14="http://schemas.microsoft.com/office/powerpoint/2010/main" val="173884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209</TotalTime>
  <Words>2604</Words>
  <Application>Microsoft Office PowerPoint</Application>
  <PresentationFormat>On-screen Show (4:3)</PresentationFormat>
  <Paragraphs>143</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Century Gothic</vt:lpstr>
      <vt:lpstr>Wingdings 3</vt:lpstr>
      <vt:lpstr>Slice</vt:lpstr>
      <vt:lpstr>A Living Sacrifice</vt:lpstr>
      <vt:lpstr>Present Your Bodies A Living Sacrifice Romans 12:1-2</vt:lpstr>
      <vt:lpstr>Use Your Gifts to Serve the Church Romans 12:3-8</vt:lpstr>
      <vt:lpstr>Live a Genuine Life Romans 12:9-11</vt:lpstr>
      <vt:lpstr>Live a Constant and Caring Life Romans 12:12-14</vt:lpstr>
      <vt:lpstr>Live an Empathetic Life Romans 12:15-16</vt:lpstr>
      <vt:lpstr>Live an Empathetic Life Romans 12:15-16</vt:lpstr>
      <vt:lpstr>Live a Peaceful Life Romans 12:17-21</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Living Sacrifice</dc:title>
  <dc:creator>Richard Lidh; Joe R. Price</dc:creator>
  <cp:lastModifiedBy>Richard Lidh</cp:lastModifiedBy>
  <cp:revision>28</cp:revision>
  <cp:lastPrinted>2024-04-14T05:01:09Z</cp:lastPrinted>
  <dcterms:created xsi:type="dcterms:W3CDTF">2023-06-14T23:25:38Z</dcterms:created>
  <dcterms:modified xsi:type="dcterms:W3CDTF">2024-04-16T17:07:13Z</dcterms:modified>
</cp:coreProperties>
</file>